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handoutMaster+xml" PartName="/ppt/handoutMasters/handoutMaster1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
<Relationships xmlns="http://schemas.openxmlformats.org/package/2006/relationships">
<Relationship Id="rId1" Target="ppt/presentation.xml" Type="http://schemas.openxmlformats.org/officeDocument/2006/relationships/officeDocument"/>
<Relationship Id="rId2" Target="docProps/thumbnail.jpeg" Type="http://schemas.openxmlformats.org/package/2006/relationships/metadata/thumbnail"/>
<Relationship Id="rId3" Target="docProps/core.xml" Type="http://schemas.openxmlformats.org/package/2006/relationships/metadata/core-properties"/>
<Relationship Id="rId4" Target="docProps/app.xml" Type="http://schemas.openxmlformats.org/officeDocument/2006/relationships/extended-properties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376" r:id="rId2"/>
    <p:sldId id="413" r:id="rId3"/>
    <p:sldId id="377" r:id="rId4"/>
    <p:sldId id="428" r:id="rId5"/>
    <p:sldId id="414" r:id="rId6"/>
    <p:sldId id="434" r:id="rId7"/>
    <p:sldId id="452" r:id="rId8"/>
    <p:sldId id="453" r:id="rId9"/>
    <p:sldId id="436" r:id="rId10"/>
    <p:sldId id="437" r:id="rId11"/>
    <p:sldId id="415" r:id="rId12"/>
    <p:sldId id="438" r:id="rId13"/>
    <p:sldId id="439" r:id="rId14"/>
    <p:sldId id="440" r:id="rId15"/>
    <p:sldId id="441" r:id="rId16"/>
    <p:sldId id="442" r:id="rId17"/>
    <p:sldId id="416" r:id="rId18"/>
    <p:sldId id="443" r:id="rId19"/>
    <p:sldId id="445" r:id="rId20"/>
    <p:sldId id="444" r:id="rId21"/>
    <p:sldId id="423" r:id="rId22"/>
    <p:sldId id="427" r:id="rId23"/>
    <p:sldId id="426" r:id="rId24"/>
  </p:sldIdLst>
  <p:sldSz cx="12192000" cy="6858000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5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74B7"/>
    <a:srgbClr val="63B343"/>
    <a:srgbClr val="109984"/>
    <a:srgbClr val="3CB9C9"/>
    <a:srgbClr val="A6A6A6"/>
    <a:srgbClr val="073277"/>
    <a:srgbClr val="EB7B0B"/>
    <a:srgbClr val="FBAA33"/>
    <a:srgbClr val="109A85"/>
    <a:srgbClr val="3D8E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115" autoAdjust="0"/>
    <p:restoredTop sz="95839" autoAdjust="0"/>
  </p:normalViewPr>
  <p:slideViewPr>
    <p:cSldViewPr snapToGrid="0">
      <p:cViewPr varScale="1">
        <p:scale>
          <a:sx n="80" d="100"/>
          <a:sy n="80" d="100"/>
        </p:scale>
        <p:origin x="475" y="48"/>
      </p:cViewPr>
      <p:guideLst>
        <p:guide orient="horz" pos="365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2166" y="66"/>
      </p:cViewPr>
      <p:guideLst/>
    </p:cSldViewPr>
  </p:notesViewPr>
  <p:gridSpacing cx="72008" cy="72008"/>
</p:viewPr>
</file>

<file path=ppt/_rels/presentation.xml.rels><?xml version="1.0" encoding="UTF-8" standalone="yes"?>
<Relationships xmlns="http://schemas.openxmlformats.org/package/2006/relationships">
<Relationship Id="rId1" Target="slideMasters/slideMaster1.xml" Type="http://schemas.openxmlformats.org/officeDocument/2006/relationships/slideMaster"/>
<Relationship Id="rId10" Target="slides/slide9.xml" Type="http://schemas.openxmlformats.org/officeDocument/2006/relationships/slide"/>
<Relationship Id="rId11" Target="slides/slide10.xml" Type="http://schemas.openxmlformats.org/officeDocument/2006/relationships/slide"/>
<Relationship Id="rId12" Target="slides/slide11.xml" Type="http://schemas.openxmlformats.org/officeDocument/2006/relationships/slide"/>
<Relationship Id="rId13" Target="slides/slide12.xml" Type="http://schemas.openxmlformats.org/officeDocument/2006/relationships/slide"/>
<Relationship Id="rId14" Target="slides/slide13.xml" Type="http://schemas.openxmlformats.org/officeDocument/2006/relationships/slide"/>
<Relationship Id="rId15" Target="slides/slide14.xml" Type="http://schemas.openxmlformats.org/officeDocument/2006/relationships/slide"/>
<Relationship Id="rId16" Target="slides/slide15.xml" Type="http://schemas.openxmlformats.org/officeDocument/2006/relationships/slide"/>
<Relationship Id="rId17" Target="slides/slide16.xml" Type="http://schemas.openxmlformats.org/officeDocument/2006/relationships/slide"/>
<Relationship Id="rId18" Target="slides/slide17.xml" Type="http://schemas.openxmlformats.org/officeDocument/2006/relationships/slide"/>
<Relationship Id="rId19" Target="slides/slide18.xml" Type="http://schemas.openxmlformats.org/officeDocument/2006/relationships/slide"/>
<Relationship Id="rId2" Target="slides/slide1.xml" Type="http://schemas.openxmlformats.org/officeDocument/2006/relationships/slide"/>
<Relationship Id="rId20" Target="slides/slide19.xml" Type="http://schemas.openxmlformats.org/officeDocument/2006/relationships/slide"/>
<Relationship Id="rId21" Target="slides/slide20.xml" Type="http://schemas.openxmlformats.org/officeDocument/2006/relationships/slide"/>
<Relationship Id="rId22" Target="slides/slide21.xml" Type="http://schemas.openxmlformats.org/officeDocument/2006/relationships/slide"/>
<Relationship Id="rId23" Target="slides/slide22.xml" Type="http://schemas.openxmlformats.org/officeDocument/2006/relationships/slide"/>
<Relationship Id="rId24" Target="slides/slide23.xml" Type="http://schemas.openxmlformats.org/officeDocument/2006/relationships/slide"/>
<Relationship Id="rId25" Target="notesMasters/notesMaster1.xml" Type="http://schemas.openxmlformats.org/officeDocument/2006/relationships/notesMaster"/>
<Relationship Id="rId26" Target="handoutMasters/handoutMaster1.xml" Type="http://schemas.openxmlformats.org/officeDocument/2006/relationships/handoutMaster"/>
<Relationship Id="rId27" Target="presProps.xml" Type="http://schemas.openxmlformats.org/officeDocument/2006/relationships/presProps"/>
<Relationship Id="rId28" Target="viewProps.xml" Type="http://schemas.openxmlformats.org/officeDocument/2006/relationships/viewProps"/>
<Relationship Id="rId29" Target="theme/theme1.xml" Type="http://schemas.openxmlformats.org/officeDocument/2006/relationships/theme"/>
<Relationship Id="rId3" Target="slides/slide2.xml" Type="http://schemas.openxmlformats.org/officeDocument/2006/relationships/slide"/>
<Relationship Id="rId30" Target="tableStyles.xml" Type="http://schemas.openxmlformats.org/officeDocument/2006/relationships/tableStyles"/>
<Relationship Id="rId4" Target="slides/slide3.xml" Type="http://schemas.openxmlformats.org/officeDocument/2006/relationships/slide"/>
<Relationship Id="rId5" Target="slides/slide4.xml" Type="http://schemas.openxmlformats.org/officeDocument/2006/relationships/slide"/>
<Relationship Id="rId6" Target="slides/slide5.xml" Type="http://schemas.openxmlformats.org/officeDocument/2006/relationships/slide"/>
<Relationship Id="rId7" Target="slides/slide6.xml" Type="http://schemas.openxmlformats.org/officeDocument/2006/relationships/slide"/>
<Relationship Id="rId8" Target="slides/slide7.xml" Type="http://schemas.openxmlformats.org/officeDocument/2006/relationships/slide"/>
<Relationship Id="rId9" Target="slides/slide8.xml" Type="http://schemas.openxmlformats.org/officeDocument/2006/relationships/slide"/>
</Relationships>

</file>

<file path=ppt/handoutMasters/_rels/handoutMaster1.xml.rels><?xml version="1.0" encoding="UTF-8" standalone="yes"?>
<Relationships xmlns="http://schemas.openxmlformats.org/package/2006/relationships">
<Relationship Id="rId1" Target="../theme/theme3.xml" Type="http://schemas.openxmlformats.org/officeDocument/2006/relationships/theme"/>
</Relationships>
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4763" y="1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78ED47-C869-4A7C-8FB4-9B186D15D3E2}" type="datetimeFigureOut">
              <a:rPr lang="ko-KR" altLang="en-US" smtClean="0"/>
              <a:t>2025-01-23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371014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4763" y="9371014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27C29D-23A3-48E0-92B7-EE8005A133F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971407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
<Relationships xmlns="http://schemas.openxmlformats.org/package/2006/relationships">
<Relationship Id="rId1" Target="../theme/theme2.xml" Type="http://schemas.openxmlformats.org/officeDocument/2006/relationships/theme"/>
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2918830" cy="495029"/>
          </a:xfrm>
          <a:prstGeom prst="rect">
            <a:avLst/>
          </a:prstGeom>
        </p:spPr>
        <p:txBody>
          <a:bodyPr vert="horz" lIns="90683" tIns="45341" rIns="90683" bIns="45341" rtlCol="0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6" y="0"/>
            <a:ext cx="2918830" cy="495029"/>
          </a:xfrm>
          <a:prstGeom prst="rect">
            <a:avLst/>
          </a:prstGeom>
        </p:spPr>
        <p:txBody>
          <a:bodyPr vert="horz" lIns="90683" tIns="45341" rIns="90683" bIns="45341" rtlCol="0"/>
          <a:lstStyle>
            <a:lvl1pPr algn="r">
              <a:defRPr sz="1100"/>
            </a:lvl1pPr>
          </a:lstStyle>
          <a:p>
            <a:fld id="{EF1B1EED-E15F-4606-8E40-470E2614485A}" type="datetimeFigureOut">
              <a:rPr lang="ko-KR" altLang="en-US" smtClean="0"/>
              <a:t>2025-01-23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1235075"/>
            <a:ext cx="5913437" cy="3327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83" tIns="45341" rIns="90683" bIns="4534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748167"/>
            <a:ext cx="5388610" cy="3884861"/>
          </a:xfrm>
          <a:prstGeom prst="rect">
            <a:avLst/>
          </a:prstGeom>
        </p:spPr>
        <p:txBody>
          <a:bodyPr vert="horz" lIns="90683" tIns="45341" rIns="90683" bIns="45341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4" y="9371290"/>
            <a:ext cx="2918830" cy="495028"/>
          </a:xfrm>
          <a:prstGeom prst="rect">
            <a:avLst/>
          </a:prstGeom>
        </p:spPr>
        <p:txBody>
          <a:bodyPr vert="horz" lIns="90683" tIns="45341" rIns="90683" bIns="45341" rtlCol="0" anchor="b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6" y="9371290"/>
            <a:ext cx="2918830" cy="495028"/>
          </a:xfrm>
          <a:prstGeom prst="rect">
            <a:avLst/>
          </a:prstGeom>
        </p:spPr>
        <p:txBody>
          <a:bodyPr vert="horz" lIns="90683" tIns="45341" rIns="90683" bIns="45341" rtlCol="0" anchor="b"/>
          <a:lstStyle>
            <a:lvl1pPr algn="r">
              <a:defRPr sz="1100"/>
            </a:lvl1pPr>
          </a:lstStyle>
          <a:p>
            <a:fld id="{B8AD9BCD-7769-4F1D-8980-9D46DC3E43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550771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
<Relationship Id="rId1" Target="../notesMasters/notesMaster1.xml" Type="http://schemas.openxmlformats.org/officeDocument/2006/relationships/notesMaster"/>
<Relationship Id="rId2" Target="../slides/slide1.xml" Type="http://schemas.openxmlformats.org/officeDocument/2006/relationships/slide"/>
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1836771"/>
      </p:ext>
    </p:extLst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
<Relationship Id="rId1" Target="../slideMasters/slideMaster1.xml" Type="http://schemas.openxmlformats.org/officeDocument/2006/relationships/slideMaster"/>
</Relationships>

</file>

<file path=ppt/slideLayouts/_rels/slideLayout2.xml.rels><?xml version="1.0" encoding="UTF-8" standalone="yes"?>
<Relationships xmlns="http://schemas.openxmlformats.org/package/2006/relationships">
<Relationship Id="rId1" Target="../slideMasters/slideMaster1.xml" Type="http://schemas.openxmlformats.org/officeDocument/2006/relationships/slideMaster"/>
</Relationships>

</file>

<file path=ppt/slideLayouts/_rels/slideLayout3.xml.rels><?xml version="1.0" encoding="UTF-8" standalone="yes"?>
<Relationships xmlns="http://schemas.openxmlformats.org/package/2006/relationships">
<Relationship Id="rId1" Target="../slideMasters/slideMaster1.xml" Type="http://schemas.openxmlformats.org/officeDocument/2006/relationships/slideMaster"/>
</Relationships>

</file>

<file path=ppt/slideLayouts/_rels/slideLayout4.xml.rels><?xml version="1.0" encoding="UTF-8" standalone="yes"?>
<Relationships xmlns="http://schemas.openxmlformats.org/package/2006/relationships">
<Relationship Id="rId1" Target="../slideMasters/slideMaster1.xml" Type="http://schemas.openxmlformats.org/officeDocument/2006/relationships/slideMaster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6"/>
          <p:cNvSpPr txBox="1">
            <a:spLocks/>
          </p:cNvSpPr>
          <p:nvPr userDrawn="1"/>
        </p:nvSpPr>
        <p:spPr>
          <a:xfrm>
            <a:off x="9448326" y="649192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kumimoji="1" sz="1050" kern="1200">
                <a:solidFill>
                  <a:schemeClr val="bg1">
                    <a:lumMod val="65000"/>
                  </a:schemeClr>
                </a:solidFill>
                <a:latin typeface="Noto Sans CJK KR Light" panose="020B0300000000000000" pitchFamily="34" charset="-127"/>
                <a:ea typeface="Noto Sans CJK KR Light" panose="020B0300000000000000" pitchFamily="34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9pPr>
          </a:lstStyle>
          <a:p>
            <a:fld id="{D3B903A1-2855-40F6-B06A-1A83544E3651}" type="slidenum">
              <a:rPr lang="ko-KR" altLang="en-US" sz="1800" b="1" smtClean="0">
                <a:solidFill>
                  <a:schemeClr val="tx1"/>
                </a:solidFill>
                <a:latin typeface="+mj-lt"/>
              </a:rPr>
              <a:pPr/>
              <a:t>‹#›</a:t>
            </a:fld>
            <a:endParaRPr lang="ko-KR" altLang="en-US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152552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슬라이드 번호 개체 틀 6"/>
          <p:cNvSpPr txBox="1">
            <a:spLocks/>
          </p:cNvSpPr>
          <p:nvPr userDrawn="1"/>
        </p:nvSpPr>
        <p:spPr>
          <a:xfrm>
            <a:off x="9448326" y="649192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kumimoji="1" sz="1050" kern="1200">
                <a:solidFill>
                  <a:schemeClr val="bg1">
                    <a:lumMod val="65000"/>
                  </a:schemeClr>
                </a:solidFill>
                <a:latin typeface="Noto Sans CJK KR Light" panose="020B0300000000000000" pitchFamily="34" charset="-127"/>
                <a:ea typeface="Noto Sans CJK KR Light" panose="020B0300000000000000" pitchFamily="34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9pPr>
          </a:lstStyle>
          <a:p>
            <a:fld id="{D3B903A1-2855-40F6-B06A-1A83544E3651}" type="slidenum">
              <a:rPr lang="ko-KR" altLang="en-US" sz="1800" b="1" smtClean="0">
                <a:solidFill>
                  <a:schemeClr val="tx1"/>
                </a:solidFill>
                <a:latin typeface="+mj-lt"/>
              </a:rPr>
              <a:pPr/>
              <a:t>‹#›</a:t>
            </a:fld>
            <a:endParaRPr lang="ko-KR" altLang="en-US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80231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슬라이드 번호 개체 틀 6"/>
          <p:cNvSpPr txBox="1">
            <a:spLocks/>
          </p:cNvSpPr>
          <p:nvPr userDrawn="1"/>
        </p:nvSpPr>
        <p:spPr>
          <a:xfrm>
            <a:off x="9448326" y="649192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kumimoji="1" sz="1050" kern="1200">
                <a:solidFill>
                  <a:schemeClr val="bg1">
                    <a:lumMod val="65000"/>
                  </a:schemeClr>
                </a:solidFill>
                <a:latin typeface="Noto Sans CJK KR Light" panose="020B0300000000000000" pitchFamily="34" charset="-127"/>
                <a:ea typeface="Noto Sans CJK KR Light" panose="020B0300000000000000" pitchFamily="34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9pPr>
          </a:lstStyle>
          <a:p>
            <a:fld id="{D3B903A1-2855-40F6-B06A-1A83544E3651}" type="slidenum">
              <a:rPr lang="ko-KR" altLang="en-US" sz="1800" b="1" smtClean="0">
                <a:solidFill>
                  <a:schemeClr val="tx1"/>
                </a:solidFill>
                <a:latin typeface="+mj-lt"/>
              </a:rPr>
              <a:pPr/>
              <a:t>‹#›</a:t>
            </a:fld>
            <a:endParaRPr lang="ko-KR" altLang="en-US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22540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6"/>
          <p:cNvSpPr txBox="1">
            <a:spLocks/>
          </p:cNvSpPr>
          <p:nvPr userDrawn="1"/>
        </p:nvSpPr>
        <p:spPr>
          <a:xfrm>
            <a:off x="9448326" y="649192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kumimoji="1" sz="1050" kern="1200">
                <a:solidFill>
                  <a:schemeClr val="bg1">
                    <a:lumMod val="65000"/>
                  </a:schemeClr>
                </a:solidFill>
                <a:latin typeface="Noto Sans CJK KR Light" panose="020B0300000000000000" pitchFamily="34" charset="-127"/>
                <a:ea typeface="Noto Sans CJK KR Light" panose="020B0300000000000000" pitchFamily="34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9pPr>
          </a:lstStyle>
          <a:p>
            <a:fld id="{D3B903A1-2855-40F6-B06A-1A83544E3651}" type="slidenum">
              <a:rPr lang="ko-KR" altLang="en-US" sz="1800" b="1" smtClean="0">
                <a:solidFill>
                  <a:schemeClr val="tx1"/>
                </a:solidFill>
                <a:latin typeface="+mj-lt"/>
              </a:rPr>
              <a:pPr/>
              <a:t>‹#›</a:t>
            </a:fld>
            <a:endParaRPr lang="ko-KR" altLang="en-US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157798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
<Relationships xmlns="http://schemas.openxmlformats.org/package/2006/relationships">
<Relationship Id="rId1" Target="../slideLayouts/slideLayout1.xml" Type="http://schemas.openxmlformats.org/officeDocument/2006/relationships/slideLayout"/>
<Relationship Id="rId2" Target="../slideLayouts/slideLayout2.xml" Type="http://schemas.openxmlformats.org/officeDocument/2006/relationships/slideLayout"/>
<Relationship Id="rId3" Target="../slideLayouts/slideLayout3.xml" Type="http://schemas.openxmlformats.org/officeDocument/2006/relationships/slideLayout"/>
<Relationship Id="rId4" Target="../slideLayouts/slideLayout4.xml" Type="http://schemas.openxmlformats.org/officeDocument/2006/relationships/slideLayout"/>
<Relationship Id="rId5" Target="../theme/theme1.xml" Type="http://schemas.openxmlformats.org/officeDocument/2006/relationships/theme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807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5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<Relationship Id="rId1" Target="../slideLayouts/slideLayout1.xml" Type="http://schemas.openxmlformats.org/officeDocument/2006/relationships/slideLayout"/>
<Relationship Id="rId2" Target="../notesSlides/notesSlide1.xml" Type="http://schemas.openxmlformats.org/officeDocument/2006/relationships/notesSlide"/>
<Relationship Id="rId3" Target="../media/image1.jpeg" Type="http://schemas.openxmlformats.org/officeDocument/2006/relationships/image"/>
</Relationships>

</file>

<file path=ppt/slides/_rels/slide2.xml.rels><?xml version="1.0" encoding="UTF-8" standalone="yes"?>
<Relationships xmlns="http://schemas.openxmlformats.org/package/2006/relationships">
<Relationship Id="rId1" Target="../slideLayouts/slideLayout2.xml" Type="http://schemas.openxmlformats.org/officeDocument/2006/relationships/slideLayout"/>
<Relationship Id="rId2" Target="../media/image2.jpeg" Type="http://schemas.openxmlformats.org/officeDocument/2006/relationships/image"/>
</Relationships>

</file>

<file path=ppt/slides/_rels/slide3.xml.rels><?xml version="1.0" encoding="UTF-8" standalone="yes"?>
<Relationships xmlns="http://schemas.openxmlformats.org/package/2006/relationships">
<Relationship Id="rId1" Target="../slideLayouts/slideLayout2.xml" Type="http://schemas.openxmlformats.org/officeDocument/2006/relationships/slideLayout"/>
</Relationships>

</file>

<file path=ppt/slides/_rels/slide4.xml.rels><?xml version="1.0" encoding="UTF-8" standalone="yes"?>
<Relationships xmlns="http://schemas.openxmlformats.org/package/2006/relationships">
<Relationship Id="rId1" Target="../slideLayouts/slideLayout2.xml" Type="http://schemas.openxmlformats.org/officeDocument/2006/relationships/slideLayout"/>
</Relationships>

</file>

<file path=ppt/slides/_rels/slide5.xml.rels><?xml version="1.0" encoding="UTF-8" standalone="yes"?>
<Relationships xmlns="http://schemas.openxmlformats.org/package/2006/relationships">
<Relationship Id="rId1" Target="../slideLayouts/slideLayout2.xml" Type="http://schemas.openxmlformats.org/officeDocument/2006/relationships/slideLayout"/>
<Relationship Id="rId2" Target="../media/image2.jpeg" Type="http://schemas.openxmlformats.org/officeDocument/2006/relationships/image"/>
</Relationships>

</file>

<file path=ppt/slides/_rels/slide6.xml.rels><?xml version="1.0" encoding="UTF-8" standalone="yes"?>
<Relationships xmlns="http://schemas.openxmlformats.org/package/2006/relationships">
<Relationship Id="rId1" Target="../slideLayouts/slideLayout2.xml" Type="http://schemas.openxmlformats.org/officeDocument/2006/relationships/slideLayout"/>
</Relationships>

</file>

<file path=ppt/slides/_rels/slide7.xml.rels><?xml version="1.0" encoding="UTF-8" standalone="yes"?>
<Relationships xmlns="http://schemas.openxmlformats.org/package/2006/relationships">
<Relationship Id="rId1" Target="../slideLayouts/slideLayout2.xml" Type="http://schemas.openxmlformats.org/officeDocument/2006/relationships/slideLayout"/>
</Relationships>

</file>

<file path=ppt/slides/_rels/slide8.xml.rels><?xml version="1.0" encoding="UTF-8" standalone="yes"?>
<Relationships xmlns="http://schemas.openxmlformats.org/package/2006/relationships">
<Relationship Id="rId1" Target="../slideLayouts/slideLayout2.xml" Type="http://schemas.openxmlformats.org/officeDocument/2006/relationships/slideLayout"/>
</Relationships>

</file>

<file path=ppt/slides/_rels/slide9.xml.rels><?xml version="1.0" encoding="UTF-8" standalone="yes"?>
<Relationships xmlns="http://schemas.openxmlformats.org/package/2006/relationships">
<Relationship Id="rId1" Target="../slideLayouts/slideLayout2.xml" Type="http://schemas.openxmlformats.org/officeDocument/2006/relationships/slideLayout"/>
</Relationships>

</file>

<file path=ppt/slides/_rels/slide10.xml.rels><?xml version="1.0" encoding="UTF-8" standalone="yes"?>
<Relationships xmlns="http://schemas.openxmlformats.org/package/2006/relationships">
<Relationship Id="rId1" Target="../slideLayouts/slideLayout2.xml" Type="http://schemas.openxmlformats.org/officeDocument/2006/relationships/slideLayout"/>
</Relationships>

</file>

<file path=ppt/slides/_rels/slide11.xml.rels><?xml version="1.0" encoding="UTF-8" standalone="yes"?>
<Relationships xmlns="http://schemas.openxmlformats.org/package/2006/relationships">
<Relationship Id="rId1" Target="../slideLayouts/slideLayout2.xml" Type="http://schemas.openxmlformats.org/officeDocument/2006/relationships/slideLayout"/>
<Relationship Id="rId2" Target="../media/image2.jpeg" Type="http://schemas.openxmlformats.org/officeDocument/2006/relationships/image"/>
</Relationships>

</file>

<file path=ppt/slides/_rels/slide12.xml.rels><?xml version="1.0" encoding="UTF-8" standalone="yes"?>
<Relationships xmlns="http://schemas.openxmlformats.org/package/2006/relationships">
<Relationship Id="rId1" Target="../slideLayouts/slideLayout2.xml" Type="http://schemas.openxmlformats.org/officeDocument/2006/relationships/slideLayout"/>
</Relationships>

</file>

<file path=ppt/slides/_rels/slide13.xml.rels><?xml version="1.0" encoding="UTF-8" standalone="yes"?>
<Relationships xmlns="http://schemas.openxmlformats.org/package/2006/relationships">
<Relationship Id="rId1" Target="../slideLayouts/slideLayout2.xml" Type="http://schemas.openxmlformats.org/officeDocument/2006/relationships/slideLayout"/>
</Relationships>

</file>

<file path=ppt/slides/_rels/slide14.xml.rels><?xml version="1.0" encoding="UTF-8" standalone="yes"?>
<Relationships xmlns="http://schemas.openxmlformats.org/package/2006/relationships">
<Relationship Id="rId1" Target="../slideLayouts/slideLayout2.xml" Type="http://schemas.openxmlformats.org/officeDocument/2006/relationships/slideLayout"/>
</Relationships>

</file>

<file path=ppt/slides/_rels/slide15.xml.rels><?xml version="1.0" encoding="UTF-8" standalone="yes"?>
<Relationships xmlns="http://schemas.openxmlformats.org/package/2006/relationships">
<Relationship Id="rId1" Target="../slideLayouts/slideLayout2.xml" Type="http://schemas.openxmlformats.org/officeDocument/2006/relationships/slideLayout"/>
</Relationships>

</file>

<file path=ppt/slides/_rels/slide16.xml.rels><?xml version="1.0" encoding="UTF-8" standalone="yes"?>
<Relationships xmlns="http://schemas.openxmlformats.org/package/2006/relationships">
<Relationship Id="rId1" Target="../slideLayouts/slideLayout2.xml" Type="http://schemas.openxmlformats.org/officeDocument/2006/relationships/slideLayout"/>
</Relationships>

</file>

<file path=ppt/slides/_rels/slide17.xml.rels><?xml version="1.0" encoding="UTF-8" standalone="yes"?>
<Relationships xmlns="http://schemas.openxmlformats.org/package/2006/relationships">
<Relationship Id="rId1" Target="../slideLayouts/slideLayout2.xml" Type="http://schemas.openxmlformats.org/officeDocument/2006/relationships/slideLayout"/>
<Relationship Id="rId2" Target="../media/image2.jpeg" Type="http://schemas.openxmlformats.org/officeDocument/2006/relationships/image"/>
</Relationships>

</file>

<file path=ppt/slides/_rels/slide18.xml.rels><?xml version="1.0" encoding="UTF-8" standalone="yes"?>
<Relationships xmlns="http://schemas.openxmlformats.org/package/2006/relationships">
<Relationship Id="rId1" Target="../slideLayouts/slideLayout2.xml" Type="http://schemas.openxmlformats.org/officeDocument/2006/relationships/slideLayout"/>
</Relationships>

</file>

<file path=ppt/slides/_rels/slide19.xml.rels><?xml version="1.0" encoding="UTF-8" standalone="yes"?>
<Relationships xmlns="http://schemas.openxmlformats.org/package/2006/relationships">
<Relationship Id="rId1" Target="../slideLayouts/slideLayout2.xml" Type="http://schemas.openxmlformats.org/officeDocument/2006/relationships/slideLayout"/>
</Relationships>

</file>

<file path=ppt/slides/_rels/slide20.xml.rels><?xml version="1.0" encoding="UTF-8" standalone="yes"?>
<Relationships xmlns="http://schemas.openxmlformats.org/package/2006/relationships">
<Relationship Id="rId1" Target="../slideLayouts/slideLayout2.xml" Type="http://schemas.openxmlformats.org/officeDocument/2006/relationships/slideLayout"/>
<Relationship Id="rId2" Target="../media/image2.jpeg" Type="http://schemas.openxmlformats.org/officeDocument/2006/relationships/image"/>
</Relationships>

</file>

<file path=ppt/slides/_rels/slide21.xml.rels><?xml version="1.0" encoding="UTF-8" standalone="yes"?>
<Relationships xmlns="http://schemas.openxmlformats.org/package/2006/relationships">
<Relationship Id="rId1" Target="../slideLayouts/slideLayout2.xml" Type="http://schemas.openxmlformats.org/officeDocument/2006/relationships/slideLayout"/>
</Relationships>

</file>

<file path=ppt/slides/_rels/slide22.xml.rels><?xml version="1.0" encoding="UTF-8" standalone="yes"?>
<Relationships xmlns="http://schemas.openxmlformats.org/package/2006/relationships">
<Relationship Id="rId1" Target="../slideLayouts/slideLayout2.xml" Type="http://schemas.openxmlformats.org/officeDocument/2006/relationships/slideLayout"/>
</Relationships>

</file>

<file path=ppt/slides/_rels/slide23.xml.rels><?xml version="1.0" encoding="UTF-8" standalone="yes"?>
<Relationships xmlns="http://schemas.openxmlformats.org/package/2006/relationships">
<Relationship Id="rId1" Target="../slideLayouts/slideLayout2.xml" Type="http://schemas.openxmlformats.org/officeDocument/2006/relationships/slideLayout"/>
<Relationship Id="rId2" Target="../media/image1.jpeg" Type="http://schemas.openxmlformats.org/officeDocument/2006/relationships/image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912" y="0"/>
            <a:ext cx="12334912" cy="6858000"/>
          </a:xfrm>
          <a:prstGeom prst="rect">
            <a:avLst/>
          </a:prstGeom>
        </p:spPr>
      </p:pic>
      <p:cxnSp>
        <p:nvCxnSpPr>
          <p:cNvPr id="7" name="직선 연결선 6"/>
          <p:cNvCxnSpPr/>
          <p:nvPr/>
        </p:nvCxnSpPr>
        <p:spPr>
          <a:xfrm flipV="1">
            <a:off x="4873212" y="5504617"/>
            <a:ext cx="2899188" cy="1346338"/>
          </a:xfrm>
          <a:prstGeom prst="line">
            <a:avLst/>
          </a:prstGeom>
          <a:ln>
            <a:solidFill>
              <a:srgbClr val="08C7FF">
                <a:alpha val="5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내용 개체 틀 1"/>
          <p:cNvSpPr txBox="1">
            <a:spLocks/>
          </p:cNvSpPr>
          <p:nvPr/>
        </p:nvSpPr>
        <p:spPr>
          <a:xfrm>
            <a:off x="963167" y="2117468"/>
            <a:ext cx="5915025" cy="17031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4000" b="1" dirty="0" smtClean="0">
                <a:solidFill>
                  <a:schemeClr val="bg1"/>
                </a:solidFill>
              </a:rPr>
              <a:t>의료 해외진출 프로젝트</a:t>
            </a:r>
            <a:endParaRPr lang="en-US" altLang="ko-KR" sz="4000" b="1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ko-KR" altLang="en-US" sz="4000" b="1" dirty="0" smtClean="0">
                <a:solidFill>
                  <a:schemeClr val="bg1"/>
                </a:solidFill>
              </a:rPr>
              <a:t>지원사업 선정평가</a:t>
            </a:r>
            <a:endParaRPr lang="ko-KR" altLang="en-US" sz="40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17435" y="3950136"/>
            <a:ext cx="54213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err="1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기관명</a:t>
            </a:r>
            <a:endParaRPr lang="ko-KR" altLang="en-US" sz="2000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1109814" y="3885366"/>
            <a:ext cx="534274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1109814" y="4399776"/>
            <a:ext cx="534274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0" y="4696636"/>
            <a:ext cx="7522234" cy="1864504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>
                <a:solidFill>
                  <a:schemeClr val="tx1"/>
                </a:solidFill>
              </a:rPr>
              <a:t>본 서식의 디자인 및 폰트 사용은 자유롭게 작성해 주시되</a:t>
            </a:r>
            <a:r>
              <a:rPr lang="en-US" altLang="ko-KR" b="1" dirty="0">
                <a:solidFill>
                  <a:schemeClr val="tx1"/>
                </a:solidFill>
              </a:rPr>
              <a:t>,</a:t>
            </a:r>
          </a:p>
          <a:p>
            <a:r>
              <a:rPr lang="ko-KR" altLang="en-US" b="1" dirty="0">
                <a:solidFill>
                  <a:schemeClr val="tx1"/>
                </a:solidFill>
              </a:rPr>
              <a:t>제시된 목차는 변경</a:t>
            </a:r>
            <a:r>
              <a:rPr lang="en-US" altLang="ko-KR" b="1" dirty="0">
                <a:solidFill>
                  <a:schemeClr val="tx1"/>
                </a:solidFill>
              </a:rPr>
              <a:t>/</a:t>
            </a:r>
            <a:r>
              <a:rPr lang="ko-KR" altLang="en-US" b="1" dirty="0" smtClean="0">
                <a:solidFill>
                  <a:schemeClr val="tx1"/>
                </a:solidFill>
              </a:rPr>
              <a:t>추가 </a:t>
            </a:r>
            <a:r>
              <a:rPr lang="ko-KR" altLang="en-US" b="1" dirty="0">
                <a:solidFill>
                  <a:schemeClr val="tx1"/>
                </a:solidFill>
              </a:rPr>
              <a:t>할 수 없습니다</a:t>
            </a:r>
            <a:r>
              <a:rPr lang="en-US" altLang="ko-KR" b="1" dirty="0">
                <a:solidFill>
                  <a:schemeClr val="tx1"/>
                </a:solidFill>
              </a:rPr>
              <a:t>. </a:t>
            </a:r>
          </a:p>
          <a:p>
            <a:r>
              <a:rPr lang="ko-KR" altLang="en-US" b="1" dirty="0">
                <a:solidFill>
                  <a:schemeClr val="tx1"/>
                </a:solidFill>
              </a:rPr>
              <a:t>보고 및 질의 응답 동시 진행으로 </a:t>
            </a:r>
            <a:r>
              <a:rPr lang="en-US" altLang="ko-KR" b="1" dirty="0">
                <a:solidFill>
                  <a:schemeClr val="tx1"/>
                </a:solidFill>
              </a:rPr>
              <a:t>15</a:t>
            </a:r>
            <a:r>
              <a:rPr lang="ko-KR" altLang="en-US" b="1" dirty="0" err="1">
                <a:solidFill>
                  <a:schemeClr val="tx1"/>
                </a:solidFill>
              </a:rPr>
              <a:t>분용으로</a:t>
            </a:r>
            <a:r>
              <a:rPr lang="ko-KR" altLang="en-US" b="1" dirty="0">
                <a:solidFill>
                  <a:schemeClr val="tx1"/>
                </a:solidFill>
              </a:rPr>
              <a:t> 만드시면 됩니다</a:t>
            </a:r>
            <a:r>
              <a:rPr lang="en-US" altLang="ko-KR" b="1" dirty="0">
                <a:solidFill>
                  <a:schemeClr val="tx1"/>
                </a:solidFill>
              </a:rPr>
              <a:t>.</a:t>
            </a:r>
          </a:p>
          <a:p>
            <a:r>
              <a:rPr lang="ko-KR" altLang="en-US" b="1" dirty="0" smtClean="0">
                <a:solidFill>
                  <a:schemeClr val="tx1"/>
                </a:solidFill>
              </a:rPr>
              <a:t> </a:t>
            </a:r>
            <a:r>
              <a:rPr lang="en-US" altLang="ko-KR" b="1" dirty="0" smtClean="0">
                <a:solidFill>
                  <a:schemeClr val="tx1"/>
                </a:solidFill>
              </a:rPr>
              <a:t>* </a:t>
            </a:r>
            <a:r>
              <a:rPr lang="ko-KR" altLang="en-US" b="1" dirty="0" err="1" smtClean="0">
                <a:solidFill>
                  <a:schemeClr val="tx1"/>
                </a:solidFill>
              </a:rPr>
              <a:t>작성설명</a:t>
            </a:r>
            <a:r>
              <a:rPr lang="ko-KR" altLang="en-US" b="1" dirty="0" smtClean="0">
                <a:solidFill>
                  <a:schemeClr val="tx1"/>
                </a:solidFill>
              </a:rPr>
              <a:t> </a:t>
            </a:r>
            <a:r>
              <a:rPr lang="ko-KR" altLang="en-US" b="1" dirty="0" err="1">
                <a:solidFill>
                  <a:schemeClr val="tx1"/>
                </a:solidFill>
              </a:rPr>
              <a:t>네모상자는</a:t>
            </a:r>
            <a:r>
              <a:rPr lang="ko-KR" altLang="en-US" b="1" dirty="0">
                <a:solidFill>
                  <a:schemeClr val="tx1"/>
                </a:solidFill>
              </a:rPr>
              <a:t> 작성 시 삭제 바랍니다</a:t>
            </a:r>
            <a:r>
              <a:rPr lang="en-US" altLang="ko-KR" b="1" dirty="0" smtClean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9146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6" b="60278"/>
          <a:stretch/>
        </p:blipFill>
        <p:spPr>
          <a:xfrm>
            <a:off x="-19050" y="-18444"/>
            <a:ext cx="12230100" cy="6896985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588" y="-10476"/>
            <a:ext cx="12191412" cy="6878001"/>
          </a:xfrm>
          <a:prstGeom prst="rect">
            <a:avLst/>
          </a:prstGeom>
          <a:solidFill>
            <a:srgbClr val="013C5C">
              <a:alpha val="8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/>
          <p:cNvGrpSpPr/>
          <p:nvPr/>
        </p:nvGrpSpPr>
        <p:grpSpPr>
          <a:xfrm>
            <a:off x="-2901" y="-18443"/>
            <a:ext cx="2577620" cy="2578893"/>
            <a:chOff x="-2900" y="-18443"/>
            <a:chExt cx="2142464" cy="2143522"/>
          </a:xfrm>
        </p:grpSpPr>
        <p:cxnSp>
          <p:nvCxnSpPr>
            <p:cNvPr id="6" name="직선 연결선 5"/>
            <p:cNvCxnSpPr/>
            <p:nvPr/>
          </p:nvCxnSpPr>
          <p:spPr>
            <a:xfrm rot="10800000" flipV="1">
              <a:off x="-2900" y="-18443"/>
              <a:ext cx="2142464" cy="2143522"/>
            </a:xfrm>
            <a:prstGeom prst="line">
              <a:avLst/>
            </a:prstGeom>
            <a:ln w="22225">
              <a:gradFill>
                <a:gsLst>
                  <a:gs pos="100000">
                    <a:schemeClr val="accent1">
                      <a:lumMod val="5000"/>
                      <a:lumOff val="95000"/>
                      <a:alpha val="43000"/>
                    </a:schemeClr>
                  </a:gs>
                  <a:gs pos="0">
                    <a:schemeClr val="bg1">
                      <a:alpha val="1000"/>
                    </a:schemeClr>
                  </a:gs>
                </a:gsLst>
                <a:lin ang="5400000" scaled="1"/>
              </a:gradFill>
            </a:ln>
            <a:effectLst>
              <a:glow>
                <a:schemeClr val="bg1"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직각 삼각형 6"/>
            <p:cNvSpPr/>
            <p:nvPr/>
          </p:nvSpPr>
          <p:spPr>
            <a:xfrm rot="5400000">
              <a:off x="14287" y="6350"/>
              <a:ext cx="2106943" cy="2106943"/>
            </a:xfrm>
            <a:prstGeom prst="rtTriangle">
              <a:avLst/>
            </a:prstGeom>
            <a:solidFill>
              <a:srgbClr val="0C1F40">
                <a:alpha val="2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8" name="그룹 7"/>
          <p:cNvGrpSpPr/>
          <p:nvPr/>
        </p:nvGrpSpPr>
        <p:grpSpPr>
          <a:xfrm rot="10800000">
            <a:off x="9642955" y="4307252"/>
            <a:ext cx="2577620" cy="2578893"/>
            <a:chOff x="-2900" y="-18443"/>
            <a:chExt cx="2142464" cy="2143522"/>
          </a:xfrm>
        </p:grpSpPr>
        <p:cxnSp>
          <p:nvCxnSpPr>
            <p:cNvPr id="9" name="직선 연결선 8"/>
            <p:cNvCxnSpPr/>
            <p:nvPr/>
          </p:nvCxnSpPr>
          <p:spPr>
            <a:xfrm rot="10800000" flipV="1">
              <a:off x="-2900" y="-18443"/>
              <a:ext cx="2142464" cy="2143522"/>
            </a:xfrm>
            <a:prstGeom prst="line">
              <a:avLst/>
            </a:prstGeom>
            <a:ln w="22225">
              <a:gradFill>
                <a:gsLst>
                  <a:gs pos="100000">
                    <a:schemeClr val="accent1">
                      <a:lumMod val="5000"/>
                      <a:lumOff val="95000"/>
                      <a:alpha val="43000"/>
                    </a:schemeClr>
                  </a:gs>
                  <a:gs pos="0">
                    <a:schemeClr val="bg1">
                      <a:alpha val="1000"/>
                    </a:schemeClr>
                  </a:gs>
                </a:gsLst>
                <a:lin ang="5400000" scaled="1"/>
              </a:gradFill>
            </a:ln>
            <a:effectLst>
              <a:glow>
                <a:schemeClr val="bg1"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각 삼각형 9"/>
            <p:cNvSpPr/>
            <p:nvPr/>
          </p:nvSpPr>
          <p:spPr>
            <a:xfrm rot="5400000">
              <a:off x="14287" y="6350"/>
              <a:ext cx="2106943" cy="2106943"/>
            </a:xfrm>
            <a:prstGeom prst="rtTriangle">
              <a:avLst/>
            </a:prstGeom>
            <a:solidFill>
              <a:srgbClr val="0C1F40">
                <a:alpha val="2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6400800" y="-12700"/>
            <a:ext cx="5791200" cy="2757488"/>
            <a:chOff x="-6353292" y="-12700"/>
            <a:chExt cx="5791200" cy="2757488"/>
          </a:xfrm>
        </p:grpSpPr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-4638792" y="2141538"/>
              <a:ext cx="2246313" cy="531813"/>
            </a:xfrm>
            <a:custGeom>
              <a:avLst/>
              <a:gdLst>
                <a:gd name="T0" fmla="*/ 1 w 696"/>
                <a:gd name="T1" fmla="*/ 0 h 165"/>
                <a:gd name="T2" fmla="*/ 1 w 696"/>
                <a:gd name="T3" fmla="*/ 0 h 165"/>
                <a:gd name="T4" fmla="*/ 0 w 696"/>
                <a:gd name="T5" fmla="*/ 1 h 165"/>
                <a:gd name="T6" fmla="*/ 696 w 696"/>
                <a:gd name="T7" fmla="*/ 165 h 165"/>
                <a:gd name="T8" fmla="*/ 696 w 696"/>
                <a:gd name="T9" fmla="*/ 165 h 165"/>
                <a:gd name="T10" fmla="*/ 696 w 696"/>
                <a:gd name="T11" fmla="*/ 164 h 165"/>
                <a:gd name="T12" fmla="*/ 1 w 696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6" h="165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96" y="165"/>
                    <a:pt x="696" y="165"/>
                    <a:pt x="696" y="165"/>
                  </a:cubicBezTo>
                  <a:cubicBezTo>
                    <a:pt x="696" y="165"/>
                    <a:pt x="696" y="165"/>
                    <a:pt x="696" y="165"/>
                  </a:cubicBezTo>
                  <a:cubicBezTo>
                    <a:pt x="696" y="164"/>
                    <a:pt x="696" y="164"/>
                    <a:pt x="696" y="164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-4641967" y="1489075"/>
              <a:ext cx="1271588" cy="615950"/>
            </a:xfrm>
            <a:custGeom>
              <a:avLst/>
              <a:gdLst>
                <a:gd name="T0" fmla="*/ 394 w 394"/>
                <a:gd name="T1" fmla="*/ 0 h 191"/>
                <a:gd name="T2" fmla="*/ 0 w 394"/>
                <a:gd name="T3" fmla="*/ 190 h 191"/>
                <a:gd name="T4" fmla="*/ 0 w 394"/>
                <a:gd name="T5" fmla="*/ 191 h 191"/>
                <a:gd name="T6" fmla="*/ 394 w 394"/>
                <a:gd name="T7" fmla="*/ 1 h 191"/>
                <a:gd name="T8" fmla="*/ 394 w 394"/>
                <a:gd name="T9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4" h="191">
                  <a:moveTo>
                    <a:pt x="394" y="0"/>
                  </a:moveTo>
                  <a:cubicBezTo>
                    <a:pt x="0" y="190"/>
                    <a:pt x="0" y="190"/>
                    <a:pt x="0" y="190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394" y="1"/>
                    <a:pt x="394" y="1"/>
                    <a:pt x="394" y="1"/>
                  </a:cubicBezTo>
                  <a:cubicBezTo>
                    <a:pt x="394" y="1"/>
                    <a:pt x="394" y="1"/>
                    <a:pt x="39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-6240579" y="1230313"/>
              <a:ext cx="1495425" cy="871538"/>
            </a:xfrm>
            <a:custGeom>
              <a:avLst/>
              <a:gdLst>
                <a:gd name="T0" fmla="*/ 0 w 463"/>
                <a:gd name="T1" fmla="*/ 0 h 270"/>
                <a:gd name="T2" fmla="*/ 0 w 463"/>
                <a:gd name="T3" fmla="*/ 1 h 270"/>
                <a:gd name="T4" fmla="*/ 463 w 463"/>
                <a:gd name="T5" fmla="*/ 270 h 270"/>
                <a:gd name="T6" fmla="*/ 463 w 463"/>
                <a:gd name="T7" fmla="*/ 269 h 270"/>
                <a:gd name="T8" fmla="*/ 0 w 463"/>
                <a:gd name="T9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3" h="270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463" y="270"/>
                    <a:pt x="463" y="270"/>
                    <a:pt x="463" y="270"/>
                  </a:cubicBezTo>
                  <a:cubicBezTo>
                    <a:pt x="463" y="270"/>
                    <a:pt x="463" y="269"/>
                    <a:pt x="463" y="269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-5375392" y="587375"/>
              <a:ext cx="658813" cy="1489075"/>
            </a:xfrm>
            <a:custGeom>
              <a:avLst/>
              <a:gdLst>
                <a:gd name="T0" fmla="*/ 1 w 204"/>
                <a:gd name="T1" fmla="*/ 0 h 461"/>
                <a:gd name="T2" fmla="*/ 0 w 204"/>
                <a:gd name="T3" fmla="*/ 1 h 461"/>
                <a:gd name="T4" fmla="*/ 203 w 204"/>
                <a:gd name="T5" fmla="*/ 461 h 461"/>
                <a:gd name="T6" fmla="*/ 204 w 204"/>
                <a:gd name="T7" fmla="*/ 461 h 461"/>
                <a:gd name="T8" fmla="*/ 1 w 204"/>
                <a:gd name="T9" fmla="*/ 0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461">
                  <a:moveTo>
                    <a:pt x="1" y="0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203" y="461"/>
                    <a:pt x="203" y="461"/>
                    <a:pt x="203" y="461"/>
                  </a:cubicBezTo>
                  <a:cubicBezTo>
                    <a:pt x="203" y="461"/>
                    <a:pt x="204" y="461"/>
                    <a:pt x="204" y="461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" name="Freeform 11"/>
            <p:cNvSpPr>
              <a:spLocks/>
            </p:cNvSpPr>
            <p:nvPr/>
          </p:nvSpPr>
          <p:spPr bwMode="auto">
            <a:xfrm>
              <a:off x="-6243754" y="568325"/>
              <a:ext cx="800100" cy="601663"/>
            </a:xfrm>
            <a:custGeom>
              <a:avLst/>
              <a:gdLst>
                <a:gd name="T0" fmla="*/ 248 w 248"/>
                <a:gd name="T1" fmla="*/ 0 h 186"/>
                <a:gd name="T2" fmla="*/ 0 w 248"/>
                <a:gd name="T3" fmla="*/ 185 h 186"/>
                <a:gd name="T4" fmla="*/ 0 w 248"/>
                <a:gd name="T5" fmla="*/ 186 h 186"/>
                <a:gd name="T6" fmla="*/ 248 w 248"/>
                <a:gd name="T7" fmla="*/ 1 h 186"/>
                <a:gd name="T8" fmla="*/ 248 w 248"/>
                <a:gd name="T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86">
                  <a:moveTo>
                    <a:pt x="248" y="0"/>
                  </a:moveTo>
                  <a:cubicBezTo>
                    <a:pt x="0" y="185"/>
                    <a:pt x="0" y="185"/>
                    <a:pt x="0" y="185"/>
                  </a:cubicBezTo>
                  <a:cubicBezTo>
                    <a:pt x="0" y="185"/>
                    <a:pt x="0" y="185"/>
                    <a:pt x="0" y="186"/>
                  </a:cubicBezTo>
                  <a:cubicBezTo>
                    <a:pt x="248" y="1"/>
                    <a:pt x="248" y="1"/>
                    <a:pt x="248" y="1"/>
                  </a:cubicBezTo>
                  <a:cubicBezTo>
                    <a:pt x="248" y="1"/>
                    <a:pt x="248" y="1"/>
                    <a:pt x="248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auto">
            <a:xfrm>
              <a:off x="-6280267" y="-12700"/>
              <a:ext cx="317500" cy="1158875"/>
            </a:xfrm>
            <a:custGeom>
              <a:avLst/>
              <a:gdLst>
                <a:gd name="T0" fmla="*/ 98 w 98"/>
                <a:gd name="T1" fmla="*/ 0 h 359"/>
                <a:gd name="T2" fmla="*/ 96 w 98"/>
                <a:gd name="T3" fmla="*/ 0 h 359"/>
                <a:gd name="T4" fmla="*/ 0 w 98"/>
                <a:gd name="T5" fmla="*/ 358 h 359"/>
                <a:gd name="T6" fmla="*/ 2 w 98"/>
                <a:gd name="T7" fmla="*/ 359 h 359"/>
                <a:gd name="T8" fmla="*/ 98 w 98"/>
                <a:gd name="T9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359">
                  <a:moveTo>
                    <a:pt x="98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0" y="358"/>
                    <a:pt x="0" y="358"/>
                    <a:pt x="0" y="358"/>
                  </a:cubicBezTo>
                  <a:cubicBezTo>
                    <a:pt x="1" y="359"/>
                    <a:pt x="1" y="359"/>
                    <a:pt x="2" y="359"/>
                  </a:cubicBezTo>
                  <a:cubicBezTo>
                    <a:pt x="98" y="0"/>
                    <a:pt x="98" y="0"/>
                    <a:pt x="98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" name="Freeform 13"/>
            <p:cNvSpPr>
              <a:spLocks/>
            </p:cNvSpPr>
            <p:nvPr/>
          </p:nvSpPr>
          <p:spPr bwMode="auto">
            <a:xfrm>
              <a:off x="-5530967" y="-12700"/>
              <a:ext cx="123825" cy="493713"/>
            </a:xfrm>
            <a:custGeom>
              <a:avLst/>
              <a:gdLst>
                <a:gd name="T0" fmla="*/ 1 w 38"/>
                <a:gd name="T1" fmla="*/ 0 h 153"/>
                <a:gd name="T2" fmla="*/ 0 w 38"/>
                <a:gd name="T3" fmla="*/ 0 h 153"/>
                <a:gd name="T4" fmla="*/ 37 w 38"/>
                <a:gd name="T5" fmla="*/ 153 h 153"/>
                <a:gd name="T6" fmla="*/ 38 w 38"/>
                <a:gd name="T7" fmla="*/ 152 h 153"/>
                <a:gd name="T8" fmla="*/ 1 w 38"/>
                <a:gd name="T9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53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7" y="153"/>
                    <a:pt x="37" y="153"/>
                    <a:pt x="37" y="153"/>
                  </a:cubicBezTo>
                  <a:cubicBezTo>
                    <a:pt x="37" y="152"/>
                    <a:pt x="37" y="152"/>
                    <a:pt x="38" y="15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-5346817" y="-12700"/>
              <a:ext cx="881063" cy="520700"/>
            </a:xfrm>
            <a:custGeom>
              <a:avLst/>
              <a:gdLst>
                <a:gd name="T0" fmla="*/ 273 w 273"/>
                <a:gd name="T1" fmla="*/ 0 h 161"/>
                <a:gd name="T2" fmla="*/ 270 w 273"/>
                <a:gd name="T3" fmla="*/ 0 h 161"/>
                <a:gd name="T4" fmla="*/ 0 w 273"/>
                <a:gd name="T5" fmla="*/ 160 h 161"/>
                <a:gd name="T6" fmla="*/ 1 w 273"/>
                <a:gd name="T7" fmla="*/ 161 h 161"/>
                <a:gd name="T8" fmla="*/ 273 w 273"/>
                <a:gd name="T9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3" h="161">
                  <a:moveTo>
                    <a:pt x="273" y="0"/>
                  </a:moveTo>
                  <a:cubicBezTo>
                    <a:pt x="270" y="0"/>
                    <a:pt x="270" y="0"/>
                    <a:pt x="270" y="0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161"/>
                    <a:pt x="0" y="161"/>
                    <a:pt x="1" y="161"/>
                  </a:cubicBezTo>
                  <a:cubicBezTo>
                    <a:pt x="273" y="0"/>
                    <a:pt x="273" y="0"/>
                    <a:pt x="273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" name="Freeform 15"/>
            <p:cNvSpPr>
              <a:spLocks noEditPoints="1"/>
            </p:cNvSpPr>
            <p:nvPr/>
          </p:nvSpPr>
          <p:spPr bwMode="auto">
            <a:xfrm>
              <a:off x="-5337292" y="374650"/>
              <a:ext cx="1827213" cy="158750"/>
            </a:xfrm>
            <a:custGeom>
              <a:avLst/>
              <a:gdLst>
                <a:gd name="T0" fmla="*/ 321 w 566"/>
                <a:gd name="T1" fmla="*/ 21 h 49"/>
                <a:gd name="T2" fmla="*/ 0 w 566"/>
                <a:gd name="T3" fmla="*/ 48 h 49"/>
                <a:gd name="T4" fmla="*/ 0 w 566"/>
                <a:gd name="T5" fmla="*/ 49 h 49"/>
                <a:gd name="T6" fmla="*/ 321 w 566"/>
                <a:gd name="T7" fmla="*/ 22 h 49"/>
                <a:gd name="T8" fmla="*/ 321 w 566"/>
                <a:gd name="T9" fmla="*/ 21 h 49"/>
                <a:gd name="T10" fmla="*/ 566 w 566"/>
                <a:gd name="T11" fmla="*/ 0 h 49"/>
                <a:gd name="T12" fmla="*/ 322 w 566"/>
                <a:gd name="T13" fmla="*/ 21 h 49"/>
                <a:gd name="T14" fmla="*/ 322 w 566"/>
                <a:gd name="T15" fmla="*/ 22 h 49"/>
                <a:gd name="T16" fmla="*/ 566 w 566"/>
                <a:gd name="T17" fmla="*/ 1 h 49"/>
                <a:gd name="T18" fmla="*/ 566 w 566"/>
                <a:gd name="T1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6" h="49">
                  <a:moveTo>
                    <a:pt x="321" y="21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49"/>
                    <a:pt x="0" y="49"/>
                  </a:cubicBezTo>
                  <a:cubicBezTo>
                    <a:pt x="321" y="22"/>
                    <a:pt x="321" y="22"/>
                    <a:pt x="321" y="22"/>
                  </a:cubicBezTo>
                  <a:cubicBezTo>
                    <a:pt x="321" y="21"/>
                    <a:pt x="321" y="21"/>
                    <a:pt x="321" y="21"/>
                  </a:cubicBezTo>
                  <a:moveTo>
                    <a:pt x="566" y="0"/>
                  </a:moveTo>
                  <a:cubicBezTo>
                    <a:pt x="322" y="21"/>
                    <a:pt x="322" y="21"/>
                    <a:pt x="322" y="21"/>
                  </a:cubicBezTo>
                  <a:cubicBezTo>
                    <a:pt x="322" y="22"/>
                    <a:pt x="322" y="22"/>
                    <a:pt x="322" y="22"/>
                  </a:cubicBezTo>
                  <a:cubicBezTo>
                    <a:pt x="566" y="1"/>
                    <a:pt x="566" y="1"/>
                    <a:pt x="566" y="1"/>
                  </a:cubicBezTo>
                  <a:cubicBezTo>
                    <a:pt x="566" y="1"/>
                    <a:pt x="566" y="0"/>
                    <a:pt x="56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" name="Freeform 16"/>
            <p:cNvSpPr>
              <a:spLocks noEditPoints="1"/>
            </p:cNvSpPr>
            <p:nvPr/>
          </p:nvSpPr>
          <p:spPr bwMode="auto">
            <a:xfrm>
              <a:off x="-5343642" y="558800"/>
              <a:ext cx="1973263" cy="884238"/>
            </a:xfrm>
            <a:custGeom>
              <a:avLst/>
              <a:gdLst>
                <a:gd name="T0" fmla="*/ 415 w 611"/>
                <a:gd name="T1" fmla="*/ 185 h 274"/>
                <a:gd name="T2" fmla="*/ 414 w 611"/>
                <a:gd name="T3" fmla="*/ 186 h 274"/>
                <a:gd name="T4" fmla="*/ 611 w 611"/>
                <a:gd name="T5" fmla="*/ 274 h 274"/>
                <a:gd name="T6" fmla="*/ 611 w 611"/>
                <a:gd name="T7" fmla="*/ 273 h 274"/>
                <a:gd name="T8" fmla="*/ 415 w 611"/>
                <a:gd name="T9" fmla="*/ 185 h 274"/>
                <a:gd name="T10" fmla="*/ 286 w 611"/>
                <a:gd name="T11" fmla="*/ 128 h 274"/>
                <a:gd name="T12" fmla="*/ 286 w 611"/>
                <a:gd name="T13" fmla="*/ 129 h 274"/>
                <a:gd name="T14" fmla="*/ 413 w 611"/>
                <a:gd name="T15" fmla="*/ 186 h 274"/>
                <a:gd name="T16" fmla="*/ 414 w 611"/>
                <a:gd name="T17" fmla="*/ 185 h 274"/>
                <a:gd name="T18" fmla="*/ 286 w 611"/>
                <a:gd name="T19" fmla="*/ 128 h 274"/>
                <a:gd name="T20" fmla="*/ 0 w 611"/>
                <a:gd name="T21" fmla="*/ 0 h 274"/>
                <a:gd name="T22" fmla="*/ 0 w 611"/>
                <a:gd name="T23" fmla="*/ 1 h 274"/>
                <a:gd name="T24" fmla="*/ 284 w 611"/>
                <a:gd name="T25" fmla="*/ 128 h 274"/>
                <a:gd name="T26" fmla="*/ 285 w 611"/>
                <a:gd name="T27" fmla="*/ 127 h 274"/>
                <a:gd name="T28" fmla="*/ 0 w 611"/>
                <a:gd name="T29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1" h="274">
                  <a:moveTo>
                    <a:pt x="415" y="185"/>
                  </a:moveTo>
                  <a:cubicBezTo>
                    <a:pt x="414" y="186"/>
                    <a:pt x="414" y="186"/>
                    <a:pt x="414" y="186"/>
                  </a:cubicBezTo>
                  <a:cubicBezTo>
                    <a:pt x="611" y="274"/>
                    <a:pt x="611" y="274"/>
                    <a:pt x="611" y="274"/>
                  </a:cubicBezTo>
                  <a:cubicBezTo>
                    <a:pt x="611" y="274"/>
                    <a:pt x="611" y="273"/>
                    <a:pt x="611" y="273"/>
                  </a:cubicBezTo>
                  <a:cubicBezTo>
                    <a:pt x="415" y="185"/>
                    <a:pt x="415" y="185"/>
                    <a:pt x="415" y="185"/>
                  </a:cubicBezTo>
                  <a:moveTo>
                    <a:pt x="286" y="128"/>
                  </a:moveTo>
                  <a:cubicBezTo>
                    <a:pt x="286" y="129"/>
                    <a:pt x="286" y="129"/>
                    <a:pt x="286" y="129"/>
                  </a:cubicBezTo>
                  <a:cubicBezTo>
                    <a:pt x="413" y="186"/>
                    <a:pt x="413" y="186"/>
                    <a:pt x="413" y="186"/>
                  </a:cubicBezTo>
                  <a:cubicBezTo>
                    <a:pt x="414" y="185"/>
                    <a:pt x="414" y="185"/>
                    <a:pt x="414" y="185"/>
                  </a:cubicBezTo>
                  <a:cubicBezTo>
                    <a:pt x="286" y="128"/>
                    <a:pt x="286" y="128"/>
                    <a:pt x="286" y="128"/>
                  </a:cubicBezTo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84" y="128"/>
                    <a:pt x="284" y="128"/>
                    <a:pt x="284" y="128"/>
                  </a:cubicBezTo>
                  <a:cubicBezTo>
                    <a:pt x="285" y="127"/>
                    <a:pt x="285" y="127"/>
                    <a:pt x="285" y="12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-4662604" y="420688"/>
              <a:ext cx="1179513" cy="1662113"/>
            </a:xfrm>
            <a:custGeom>
              <a:avLst/>
              <a:gdLst>
                <a:gd name="T0" fmla="*/ 364 w 365"/>
                <a:gd name="T1" fmla="*/ 0 h 515"/>
                <a:gd name="T2" fmla="*/ 203 w 365"/>
                <a:gd name="T3" fmla="*/ 228 h 515"/>
                <a:gd name="T4" fmla="*/ 202 w 365"/>
                <a:gd name="T5" fmla="*/ 229 h 515"/>
                <a:gd name="T6" fmla="*/ 0 w 365"/>
                <a:gd name="T7" fmla="*/ 514 h 515"/>
                <a:gd name="T8" fmla="*/ 1 w 365"/>
                <a:gd name="T9" fmla="*/ 515 h 515"/>
                <a:gd name="T10" fmla="*/ 203 w 365"/>
                <a:gd name="T11" fmla="*/ 229 h 515"/>
                <a:gd name="T12" fmla="*/ 204 w 365"/>
                <a:gd name="T13" fmla="*/ 228 h 515"/>
                <a:gd name="T14" fmla="*/ 365 w 365"/>
                <a:gd name="T15" fmla="*/ 0 h 515"/>
                <a:gd name="T16" fmla="*/ 364 w 365"/>
                <a:gd name="T17" fmla="*/ 0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5" h="515">
                  <a:moveTo>
                    <a:pt x="364" y="0"/>
                  </a:moveTo>
                  <a:cubicBezTo>
                    <a:pt x="203" y="228"/>
                    <a:pt x="203" y="228"/>
                    <a:pt x="203" y="228"/>
                  </a:cubicBezTo>
                  <a:cubicBezTo>
                    <a:pt x="202" y="229"/>
                    <a:pt x="202" y="229"/>
                    <a:pt x="202" y="229"/>
                  </a:cubicBezTo>
                  <a:cubicBezTo>
                    <a:pt x="0" y="514"/>
                    <a:pt x="0" y="514"/>
                    <a:pt x="0" y="514"/>
                  </a:cubicBezTo>
                  <a:cubicBezTo>
                    <a:pt x="0" y="515"/>
                    <a:pt x="0" y="515"/>
                    <a:pt x="1" y="515"/>
                  </a:cubicBezTo>
                  <a:cubicBezTo>
                    <a:pt x="203" y="229"/>
                    <a:pt x="203" y="229"/>
                    <a:pt x="203" y="229"/>
                  </a:cubicBezTo>
                  <a:cubicBezTo>
                    <a:pt x="204" y="228"/>
                    <a:pt x="204" y="228"/>
                    <a:pt x="204" y="228"/>
                  </a:cubicBezTo>
                  <a:cubicBezTo>
                    <a:pt x="365" y="0"/>
                    <a:pt x="365" y="0"/>
                    <a:pt x="365" y="0"/>
                  </a:cubicBezTo>
                  <a:cubicBezTo>
                    <a:pt x="365" y="0"/>
                    <a:pt x="365" y="0"/>
                    <a:pt x="36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" name="Freeform 18"/>
            <p:cNvSpPr>
              <a:spLocks/>
            </p:cNvSpPr>
            <p:nvPr/>
          </p:nvSpPr>
          <p:spPr bwMode="auto">
            <a:xfrm>
              <a:off x="-4684829" y="-12700"/>
              <a:ext cx="496888" cy="2085975"/>
            </a:xfrm>
            <a:custGeom>
              <a:avLst/>
              <a:gdLst>
                <a:gd name="T0" fmla="*/ 154 w 154"/>
                <a:gd name="T1" fmla="*/ 0 h 646"/>
                <a:gd name="T2" fmla="*/ 152 w 154"/>
                <a:gd name="T3" fmla="*/ 0 h 646"/>
                <a:gd name="T4" fmla="*/ 119 w 154"/>
                <a:gd name="T5" fmla="*/ 141 h 646"/>
                <a:gd name="T6" fmla="*/ 119 w 154"/>
                <a:gd name="T7" fmla="*/ 142 h 646"/>
                <a:gd name="T8" fmla="*/ 81 w 154"/>
                <a:gd name="T9" fmla="*/ 304 h 646"/>
                <a:gd name="T10" fmla="*/ 80 w 154"/>
                <a:gd name="T11" fmla="*/ 305 h 646"/>
                <a:gd name="T12" fmla="*/ 0 w 154"/>
                <a:gd name="T13" fmla="*/ 646 h 646"/>
                <a:gd name="T14" fmla="*/ 0 w 154"/>
                <a:gd name="T15" fmla="*/ 646 h 646"/>
                <a:gd name="T16" fmla="*/ 2 w 154"/>
                <a:gd name="T17" fmla="*/ 646 h 646"/>
                <a:gd name="T18" fmla="*/ 82 w 154"/>
                <a:gd name="T19" fmla="*/ 306 h 646"/>
                <a:gd name="T20" fmla="*/ 82 w 154"/>
                <a:gd name="T21" fmla="*/ 305 h 646"/>
                <a:gd name="T22" fmla="*/ 120 w 154"/>
                <a:gd name="T23" fmla="*/ 142 h 646"/>
                <a:gd name="T24" fmla="*/ 120 w 154"/>
                <a:gd name="T25" fmla="*/ 141 h 646"/>
                <a:gd name="T26" fmla="*/ 154 w 154"/>
                <a:gd name="T27" fmla="*/ 0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4" h="646">
                  <a:moveTo>
                    <a:pt x="154" y="0"/>
                  </a:moveTo>
                  <a:cubicBezTo>
                    <a:pt x="152" y="0"/>
                    <a:pt x="152" y="0"/>
                    <a:pt x="152" y="0"/>
                  </a:cubicBezTo>
                  <a:cubicBezTo>
                    <a:pt x="119" y="141"/>
                    <a:pt x="119" y="141"/>
                    <a:pt x="119" y="141"/>
                  </a:cubicBezTo>
                  <a:cubicBezTo>
                    <a:pt x="119" y="142"/>
                    <a:pt x="119" y="142"/>
                    <a:pt x="119" y="142"/>
                  </a:cubicBezTo>
                  <a:cubicBezTo>
                    <a:pt x="81" y="304"/>
                    <a:pt x="81" y="304"/>
                    <a:pt x="81" y="304"/>
                  </a:cubicBezTo>
                  <a:cubicBezTo>
                    <a:pt x="80" y="305"/>
                    <a:pt x="80" y="305"/>
                    <a:pt x="80" y="305"/>
                  </a:cubicBezTo>
                  <a:cubicBezTo>
                    <a:pt x="0" y="646"/>
                    <a:pt x="0" y="646"/>
                    <a:pt x="0" y="646"/>
                  </a:cubicBezTo>
                  <a:cubicBezTo>
                    <a:pt x="0" y="646"/>
                    <a:pt x="0" y="646"/>
                    <a:pt x="0" y="646"/>
                  </a:cubicBezTo>
                  <a:cubicBezTo>
                    <a:pt x="1" y="646"/>
                    <a:pt x="1" y="646"/>
                    <a:pt x="2" y="646"/>
                  </a:cubicBezTo>
                  <a:cubicBezTo>
                    <a:pt x="82" y="306"/>
                    <a:pt x="82" y="306"/>
                    <a:pt x="82" y="306"/>
                  </a:cubicBezTo>
                  <a:cubicBezTo>
                    <a:pt x="82" y="305"/>
                    <a:pt x="82" y="305"/>
                    <a:pt x="82" y="305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20" y="141"/>
                    <a:pt x="120" y="141"/>
                    <a:pt x="120" y="141"/>
                  </a:cubicBezTo>
                  <a:cubicBezTo>
                    <a:pt x="154" y="0"/>
                    <a:pt x="154" y="0"/>
                    <a:pt x="15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" name="Freeform 19"/>
            <p:cNvSpPr>
              <a:spLocks/>
            </p:cNvSpPr>
            <p:nvPr/>
          </p:nvSpPr>
          <p:spPr bwMode="auto">
            <a:xfrm>
              <a:off x="-3913304" y="-12700"/>
              <a:ext cx="427038" cy="342900"/>
            </a:xfrm>
            <a:custGeom>
              <a:avLst/>
              <a:gdLst>
                <a:gd name="T0" fmla="*/ 2 w 132"/>
                <a:gd name="T1" fmla="*/ 0 h 106"/>
                <a:gd name="T2" fmla="*/ 0 w 132"/>
                <a:gd name="T3" fmla="*/ 0 h 106"/>
                <a:gd name="T4" fmla="*/ 131 w 132"/>
                <a:gd name="T5" fmla="*/ 106 h 106"/>
                <a:gd name="T6" fmla="*/ 132 w 132"/>
                <a:gd name="T7" fmla="*/ 105 h 106"/>
                <a:gd name="T8" fmla="*/ 2 w 132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06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1" y="106"/>
                    <a:pt x="131" y="106"/>
                    <a:pt x="131" y="106"/>
                  </a:cubicBezTo>
                  <a:cubicBezTo>
                    <a:pt x="131" y="106"/>
                    <a:pt x="131" y="106"/>
                    <a:pt x="132" y="105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" name="Freeform 20"/>
            <p:cNvSpPr>
              <a:spLocks/>
            </p:cNvSpPr>
            <p:nvPr/>
          </p:nvSpPr>
          <p:spPr bwMode="auto">
            <a:xfrm>
              <a:off x="-2276592" y="2444750"/>
              <a:ext cx="1530350" cy="231775"/>
            </a:xfrm>
            <a:custGeom>
              <a:avLst/>
              <a:gdLst>
                <a:gd name="T0" fmla="*/ 474 w 474"/>
                <a:gd name="T1" fmla="*/ 0 h 72"/>
                <a:gd name="T2" fmla="*/ 0 w 474"/>
                <a:gd name="T3" fmla="*/ 71 h 72"/>
                <a:gd name="T4" fmla="*/ 0 w 474"/>
                <a:gd name="T5" fmla="*/ 72 h 72"/>
                <a:gd name="T6" fmla="*/ 474 w 474"/>
                <a:gd name="T7" fmla="*/ 1 h 72"/>
                <a:gd name="T8" fmla="*/ 474 w 474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4" h="72">
                  <a:moveTo>
                    <a:pt x="474" y="0"/>
                  </a:moveTo>
                  <a:cubicBezTo>
                    <a:pt x="0" y="71"/>
                    <a:pt x="0" y="71"/>
                    <a:pt x="0" y="7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474" y="1"/>
                    <a:pt x="474" y="1"/>
                    <a:pt x="474" y="1"/>
                  </a:cubicBezTo>
                  <a:cubicBezTo>
                    <a:pt x="474" y="1"/>
                    <a:pt x="474" y="0"/>
                    <a:pt x="47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" name="Freeform 21"/>
            <p:cNvSpPr>
              <a:spLocks/>
            </p:cNvSpPr>
            <p:nvPr/>
          </p:nvSpPr>
          <p:spPr bwMode="auto">
            <a:xfrm>
              <a:off x="-2333742" y="692150"/>
              <a:ext cx="122238" cy="1933575"/>
            </a:xfrm>
            <a:custGeom>
              <a:avLst/>
              <a:gdLst>
                <a:gd name="T0" fmla="*/ 36 w 38"/>
                <a:gd name="T1" fmla="*/ 0 h 599"/>
                <a:gd name="T2" fmla="*/ 0 w 38"/>
                <a:gd name="T3" fmla="*/ 599 h 599"/>
                <a:gd name="T4" fmla="*/ 1 w 38"/>
                <a:gd name="T5" fmla="*/ 599 h 599"/>
                <a:gd name="T6" fmla="*/ 38 w 38"/>
                <a:gd name="T7" fmla="*/ 0 h 599"/>
                <a:gd name="T8" fmla="*/ 36 w 38"/>
                <a:gd name="T9" fmla="*/ 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99">
                  <a:moveTo>
                    <a:pt x="36" y="0"/>
                  </a:moveTo>
                  <a:cubicBezTo>
                    <a:pt x="0" y="599"/>
                    <a:pt x="0" y="599"/>
                    <a:pt x="0" y="599"/>
                  </a:cubicBezTo>
                  <a:cubicBezTo>
                    <a:pt x="1" y="599"/>
                    <a:pt x="1" y="599"/>
                    <a:pt x="1" y="599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7" y="0"/>
                    <a:pt x="37" y="0"/>
                    <a:pt x="3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auto">
            <a:xfrm>
              <a:off x="-3283067" y="1511300"/>
              <a:ext cx="912813" cy="1130300"/>
            </a:xfrm>
            <a:custGeom>
              <a:avLst/>
              <a:gdLst>
                <a:gd name="T0" fmla="*/ 1 w 283"/>
                <a:gd name="T1" fmla="*/ 0 h 350"/>
                <a:gd name="T2" fmla="*/ 0 w 283"/>
                <a:gd name="T3" fmla="*/ 0 h 350"/>
                <a:gd name="T4" fmla="*/ 282 w 283"/>
                <a:gd name="T5" fmla="*/ 350 h 350"/>
                <a:gd name="T6" fmla="*/ 283 w 283"/>
                <a:gd name="T7" fmla="*/ 349 h 350"/>
                <a:gd name="T8" fmla="*/ 1 w 283"/>
                <a:gd name="T9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3" h="350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282" y="350"/>
                    <a:pt x="282" y="350"/>
                    <a:pt x="282" y="350"/>
                  </a:cubicBezTo>
                  <a:cubicBezTo>
                    <a:pt x="282" y="349"/>
                    <a:pt x="282" y="349"/>
                    <a:pt x="283" y="349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" name="Freeform 23"/>
            <p:cNvSpPr>
              <a:spLocks/>
            </p:cNvSpPr>
            <p:nvPr/>
          </p:nvSpPr>
          <p:spPr bwMode="auto">
            <a:xfrm>
              <a:off x="-3270367" y="665163"/>
              <a:ext cx="1014413" cy="765175"/>
            </a:xfrm>
            <a:custGeom>
              <a:avLst/>
              <a:gdLst>
                <a:gd name="T0" fmla="*/ 313 w 314"/>
                <a:gd name="T1" fmla="*/ 0 h 237"/>
                <a:gd name="T2" fmla="*/ 0 w 314"/>
                <a:gd name="T3" fmla="*/ 236 h 237"/>
                <a:gd name="T4" fmla="*/ 0 w 314"/>
                <a:gd name="T5" fmla="*/ 237 h 237"/>
                <a:gd name="T6" fmla="*/ 314 w 314"/>
                <a:gd name="T7" fmla="*/ 1 h 237"/>
                <a:gd name="T8" fmla="*/ 313 w 314"/>
                <a:gd name="T9" fmla="*/ 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4" h="237">
                  <a:moveTo>
                    <a:pt x="313" y="0"/>
                  </a:moveTo>
                  <a:cubicBezTo>
                    <a:pt x="0" y="236"/>
                    <a:pt x="0" y="236"/>
                    <a:pt x="0" y="236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314" y="1"/>
                    <a:pt x="314" y="1"/>
                    <a:pt x="314" y="1"/>
                  </a:cubicBezTo>
                  <a:cubicBezTo>
                    <a:pt x="314" y="1"/>
                    <a:pt x="313" y="0"/>
                    <a:pt x="313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Freeform 24"/>
            <p:cNvSpPr>
              <a:spLocks/>
            </p:cNvSpPr>
            <p:nvPr/>
          </p:nvSpPr>
          <p:spPr bwMode="auto">
            <a:xfrm>
              <a:off x="-3444992" y="430213"/>
              <a:ext cx="122238" cy="977900"/>
            </a:xfrm>
            <a:custGeom>
              <a:avLst/>
              <a:gdLst>
                <a:gd name="T0" fmla="*/ 1 w 38"/>
                <a:gd name="T1" fmla="*/ 0 h 303"/>
                <a:gd name="T2" fmla="*/ 0 w 38"/>
                <a:gd name="T3" fmla="*/ 0 h 303"/>
                <a:gd name="T4" fmla="*/ 37 w 38"/>
                <a:gd name="T5" fmla="*/ 303 h 303"/>
                <a:gd name="T6" fmla="*/ 38 w 38"/>
                <a:gd name="T7" fmla="*/ 303 h 303"/>
                <a:gd name="T8" fmla="*/ 1 w 38"/>
                <a:gd name="T9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03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37" y="303"/>
                    <a:pt x="37" y="303"/>
                    <a:pt x="37" y="303"/>
                  </a:cubicBezTo>
                  <a:cubicBezTo>
                    <a:pt x="37" y="303"/>
                    <a:pt x="38" y="303"/>
                    <a:pt x="38" y="303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Freeform 25"/>
            <p:cNvSpPr>
              <a:spLocks noEditPoints="1"/>
            </p:cNvSpPr>
            <p:nvPr/>
          </p:nvSpPr>
          <p:spPr bwMode="auto">
            <a:xfrm>
              <a:off x="-3298942" y="-12700"/>
              <a:ext cx="477838" cy="1423988"/>
            </a:xfrm>
            <a:custGeom>
              <a:avLst/>
              <a:gdLst>
                <a:gd name="T0" fmla="*/ 97 w 148"/>
                <a:gd name="T1" fmla="*/ 150 h 441"/>
                <a:gd name="T2" fmla="*/ 0 w 148"/>
                <a:gd name="T3" fmla="*/ 441 h 441"/>
                <a:gd name="T4" fmla="*/ 1 w 148"/>
                <a:gd name="T5" fmla="*/ 441 h 441"/>
                <a:gd name="T6" fmla="*/ 98 w 148"/>
                <a:gd name="T7" fmla="*/ 150 h 441"/>
                <a:gd name="T8" fmla="*/ 97 w 148"/>
                <a:gd name="T9" fmla="*/ 150 h 441"/>
                <a:gd name="T10" fmla="*/ 148 w 148"/>
                <a:gd name="T11" fmla="*/ 0 h 441"/>
                <a:gd name="T12" fmla="*/ 147 w 148"/>
                <a:gd name="T13" fmla="*/ 0 h 441"/>
                <a:gd name="T14" fmla="*/ 97 w 148"/>
                <a:gd name="T15" fmla="*/ 149 h 441"/>
                <a:gd name="T16" fmla="*/ 99 w 148"/>
                <a:gd name="T17" fmla="*/ 149 h 441"/>
                <a:gd name="T18" fmla="*/ 148 w 148"/>
                <a:gd name="T1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8" h="441">
                  <a:moveTo>
                    <a:pt x="97" y="150"/>
                  </a:moveTo>
                  <a:cubicBezTo>
                    <a:pt x="0" y="441"/>
                    <a:pt x="0" y="441"/>
                    <a:pt x="0" y="441"/>
                  </a:cubicBezTo>
                  <a:cubicBezTo>
                    <a:pt x="0" y="441"/>
                    <a:pt x="1" y="441"/>
                    <a:pt x="1" y="441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7" y="150"/>
                    <a:pt x="97" y="150"/>
                    <a:pt x="97" y="150"/>
                  </a:cubicBezTo>
                  <a:moveTo>
                    <a:pt x="148" y="0"/>
                  </a:moveTo>
                  <a:cubicBezTo>
                    <a:pt x="147" y="0"/>
                    <a:pt x="147" y="0"/>
                    <a:pt x="147" y="0"/>
                  </a:cubicBezTo>
                  <a:cubicBezTo>
                    <a:pt x="97" y="149"/>
                    <a:pt x="97" y="149"/>
                    <a:pt x="97" y="149"/>
                  </a:cubicBezTo>
                  <a:cubicBezTo>
                    <a:pt x="99" y="149"/>
                    <a:pt x="99" y="149"/>
                    <a:pt x="99" y="149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" name="Freeform 26"/>
            <p:cNvSpPr>
              <a:spLocks/>
            </p:cNvSpPr>
            <p:nvPr/>
          </p:nvSpPr>
          <p:spPr bwMode="auto">
            <a:xfrm>
              <a:off x="-3408479" y="-12700"/>
              <a:ext cx="354013" cy="346075"/>
            </a:xfrm>
            <a:custGeom>
              <a:avLst/>
              <a:gdLst>
                <a:gd name="T0" fmla="*/ 110 w 110"/>
                <a:gd name="T1" fmla="*/ 0 h 107"/>
                <a:gd name="T2" fmla="*/ 108 w 110"/>
                <a:gd name="T3" fmla="*/ 0 h 107"/>
                <a:gd name="T4" fmla="*/ 0 w 110"/>
                <a:gd name="T5" fmla="*/ 106 h 107"/>
                <a:gd name="T6" fmla="*/ 1 w 110"/>
                <a:gd name="T7" fmla="*/ 107 h 107"/>
                <a:gd name="T8" fmla="*/ 110 w 110"/>
                <a:gd name="T9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07">
                  <a:moveTo>
                    <a:pt x="110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06"/>
                    <a:pt x="1" y="107"/>
                    <a:pt x="1" y="107"/>
                  </a:cubicBezTo>
                  <a:cubicBezTo>
                    <a:pt x="110" y="0"/>
                    <a:pt x="110" y="0"/>
                    <a:pt x="11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Freeform 27"/>
            <p:cNvSpPr>
              <a:spLocks/>
            </p:cNvSpPr>
            <p:nvPr/>
          </p:nvSpPr>
          <p:spPr bwMode="auto">
            <a:xfrm>
              <a:off x="-3392604" y="381000"/>
              <a:ext cx="1122363" cy="239713"/>
            </a:xfrm>
            <a:custGeom>
              <a:avLst/>
              <a:gdLst>
                <a:gd name="T0" fmla="*/ 0 w 348"/>
                <a:gd name="T1" fmla="*/ 0 h 74"/>
                <a:gd name="T2" fmla="*/ 0 w 348"/>
                <a:gd name="T3" fmla="*/ 1 h 74"/>
                <a:gd name="T4" fmla="*/ 0 w 348"/>
                <a:gd name="T5" fmla="*/ 1 h 74"/>
                <a:gd name="T6" fmla="*/ 126 w 348"/>
                <a:gd name="T7" fmla="*/ 28 h 74"/>
                <a:gd name="T8" fmla="*/ 127 w 348"/>
                <a:gd name="T9" fmla="*/ 28 h 74"/>
                <a:gd name="T10" fmla="*/ 348 w 348"/>
                <a:gd name="T11" fmla="*/ 74 h 74"/>
                <a:gd name="T12" fmla="*/ 348 w 348"/>
                <a:gd name="T13" fmla="*/ 74 h 74"/>
                <a:gd name="T14" fmla="*/ 348 w 348"/>
                <a:gd name="T15" fmla="*/ 73 h 74"/>
                <a:gd name="T16" fmla="*/ 128 w 348"/>
                <a:gd name="T17" fmla="*/ 27 h 74"/>
                <a:gd name="T18" fmla="*/ 126 w 348"/>
                <a:gd name="T19" fmla="*/ 27 h 74"/>
                <a:gd name="T20" fmla="*/ 0 w 348"/>
                <a:gd name="T21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8" h="74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3"/>
                    <a:pt x="348" y="73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6" y="27"/>
                    <a:pt x="126" y="27"/>
                    <a:pt x="126" y="2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" name="Freeform 28"/>
            <p:cNvSpPr>
              <a:spLocks/>
            </p:cNvSpPr>
            <p:nvPr/>
          </p:nvSpPr>
          <p:spPr bwMode="auto">
            <a:xfrm>
              <a:off x="-2155942" y="646113"/>
              <a:ext cx="900113" cy="246063"/>
            </a:xfrm>
            <a:custGeom>
              <a:avLst/>
              <a:gdLst>
                <a:gd name="T0" fmla="*/ 1 w 279"/>
                <a:gd name="T1" fmla="*/ 0 h 76"/>
                <a:gd name="T2" fmla="*/ 0 w 279"/>
                <a:gd name="T3" fmla="*/ 1 h 76"/>
                <a:gd name="T4" fmla="*/ 279 w 279"/>
                <a:gd name="T5" fmla="*/ 76 h 76"/>
                <a:gd name="T6" fmla="*/ 279 w 279"/>
                <a:gd name="T7" fmla="*/ 75 h 76"/>
                <a:gd name="T8" fmla="*/ 1 w 279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9" h="76">
                  <a:moveTo>
                    <a:pt x="1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279" y="76"/>
                    <a:pt x="279" y="76"/>
                    <a:pt x="279" y="76"/>
                  </a:cubicBezTo>
                  <a:cubicBezTo>
                    <a:pt x="279" y="75"/>
                    <a:pt x="279" y="75"/>
                    <a:pt x="279" y="75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" name="Freeform 29"/>
            <p:cNvSpPr>
              <a:spLocks/>
            </p:cNvSpPr>
            <p:nvPr/>
          </p:nvSpPr>
          <p:spPr bwMode="auto">
            <a:xfrm>
              <a:off x="-2176579" y="674688"/>
              <a:ext cx="1454150" cy="1717675"/>
            </a:xfrm>
            <a:custGeom>
              <a:avLst/>
              <a:gdLst>
                <a:gd name="T0" fmla="*/ 1 w 450"/>
                <a:gd name="T1" fmla="*/ 0 h 532"/>
                <a:gd name="T2" fmla="*/ 0 w 450"/>
                <a:gd name="T3" fmla="*/ 1 h 532"/>
                <a:gd name="T4" fmla="*/ 449 w 450"/>
                <a:gd name="T5" fmla="*/ 532 h 532"/>
                <a:gd name="T6" fmla="*/ 450 w 450"/>
                <a:gd name="T7" fmla="*/ 531 h 532"/>
                <a:gd name="T8" fmla="*/ 1 w 450"/>
                <a:gd name="T9" fmla="*/ 0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0" h="532">
                  <a:moveTo>
                    <a:pt x="1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449" y="532"/>
                    <a:pt x="449" y="532"/>
                    <a:pt x="449" y="532"/>
                  </a:cubicBezTo>
                  <a:cubicBezTo>
                    <a:pt x="449" y="532"/>
                    <a:pt x="450" y="532"/>
                    <a:pt x="450" y="531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" name="Freeform 30"/>
            <p:cNvSpPr>
              <a:spLocks/>
            </p:cNvSpPr>
            <p:nvPr/>
          </p:nvSpPr>
          <p:spPr bwMode="auto">
            <a:xfrm>
              <a:off x="-1181217" y="958850"/>
              <a:ext cx="477838" cy="1423988"/>
            </a:xfrm>
            <a:custGeom>
              <a:avLst/>
              <a:gdLst>
                <a:gd name="T0" fmla="*/ 1 w 148"/>
                <a:gd name="T1" fmla="*/ 0 h 441"/>
                <a:gd name="T2" fmla="*/ 0 w 148"/>
                <a:gd name="T3" fmla="*/ 0 h 441"/>
                <a:gd name="T4" fmla="*/ 147 w 148"/>
                <a:gd name="T5" fmla="*/ 441 h 441"/>
                <a:gd name="T6" fmla="*/ 148 w 148"/>
                <a:gd name="T7" fmla="*/ 440 h 441"/>
                <a:gd name="T8" fmla="*/ 1 w 148"/>
                <a:gd name="T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44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47" y="441"/>
                    <a:pt x="147" y="441"/>
                    <a:pt x="147" y="441"/>
                  </a:cubicBezTo>
                  <a:cubicBezTo>
                    <a:pt x="147" y="441"/>
                    <a:pt x="148" y="440"/>
                    <a:pt x="148" y="44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Freeform 31"/>
            <p:cNvSpPr>
              <a:spLocks/>
            </p:cNvSpPr>
            <p:nvPr/>
          </p:nvSpPr>
          <p:spPr bwMode="auto">
            <a:xfrm>
              <a:off x="-2033704" y="-12700"/>
              <a:ext cx="796925" cy="874713"/>
            </a:xfrm>
            <a:custGeom>
              <a:avLst/>
              <a:gdLst>
                <a:gd name="T0" fmla="*/ 2 w 247"/>
                <a:gd name="T1" fmla="*/ 0 h 271"/>
                <a:gd name="T2" fmla="*/ 0 w 247"/>
                <a:gd name="T3" fmla="*/ 0 h 271"/>
                <a:gd name="T4" fmla="*/ 246 w 247"/>
                <a:gd name="T5" fmla="*/ 271 h 271"/>
                <a:gd name="T6" fmla="*/ 247 w 247"/>
                <a:gd name="T7" fmla="*/ 270 h 271"/>
                <a:gd name="T8" fmla="*/ 2 w 247"/>
                <a:gd name="T9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271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6" y="271"/>
                    <a:pt x="246" y="271"/>
                    <a:pt x="246" y="271"/>
                  </a:cubicBezTo>
                  <a:cubicBezTo>
                    <a:pt x="246" y="271"/>
                    <a:pt x="247" y="270"/>
                    <a:pt x="247" y="27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" name="Freeform 32"/>
            <p:cNvSpPr>
              <a:spLocks/>
            </p:cNvSpPr>
            <p:nvPr/>
          </p:nvSpPr>
          <p:spPr bwMode="auto">
            <a:xfrm>
              <a:off x="-1143117" y="692150"/>
              <a:ext cx="581025" cy="196850"/>
            </a:xfrm>
            <a:custGeom>
              <a:avLst/>
              <a:gdLst>
                <a:gd name="T0" fmla="*/ 180 w 180"/>
                <a:gd name="T1" fmla="*/ 0 h 61"/>
                <a:gd name="T2" fmla="*/ 0 w 180"/>
                <a:gd name="T3" fmla="*/ 60 h 61"/>
                <a:gd name="T4" fmla="*/ 0 w 180"/>
                <a:gd name="T5" fmla="*/ 61 h 61"/>
                <a:gd name="T6" fmla="*/ 180 w 180"/>
                <a:gd name="T7" fmla="*/ 1 h 61"/>
                <a:gd name="T8" fmla="*/ 180 w 180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0" h="61">
                  <a:moveTo>
                    <a:pt x="180" y="0"/>
                  </a:moveTo>
                  <a:cubicBezTo>
                    <a:pt x="0" y="60"/>
                    <a:pt x="0" y="60"/>
                    <a:pt x="0" y="60"/>
                  </a:cubicBezTo>
                  <a:cubicBezTo>
                    <a:pt x="0" y="60"/>
                    <a:pt x="0" y="60"/>
                    <a:pt x="0" y="61"/>
                  </a:cubicBezTo>
                  <a:cubicBezTo>
                    <a:pt x="180" y="1"/>
                    <a:pt x="180" y="1"/>
                    <a:pt x="180" y="1"/>
                  </a:cubicBezTo>
                  <a:cubicBezTo>
                    <a:pt x="180" y="0"/>
                    <a:pt x="180" y="0"/>
                    <a:pt x="18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" name="Freeform 33"/>
            <p:cNvSpPr>
              <a:spLocks/>
            </p:cNvSpPr>
            <p:nvPr/>
          </p:nvSpPr>
          <p:spPr bwMode="auto">
            <a:xfrm>
              <a:off x="-2205154" y="-12700"/>
              <a:ext cx="77788" cy="587375"/>
            </a:xfrm>
            <a:custGeom>
              <a:avLst/>
              <a:gdLst>
                <a:gd name="T0" fmla="*/ 24 w 24"/>
                <a:gd name="T1" fmla="*/ 0 h 182"/>
                <a:gd name="T2" fmla="*/ 23 w 24"/>
                <a:gd name="T3" fmla="*/ 0 h 182"/>
                <a:gd name="T4" fmla="*/ 0 w 24"/>
                <a:gd name="T5" fmla="*/ 181 h 182"/>
                <a:gd name="T6" fmla="*/ 1 w 24"/>
                <a:gd name="T7" fmla="*/ 182 h 182"/>
                <a:gd name="T8" fmla="*/ 24 w 24"/>
                <a:gd name="T9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82">
                  <a:moveTo>
                    <a:pt x="24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2"/>
                    <a:pt x="1" y="182"/>
                    <a:pt x="1" y="182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Freeform 34"/>
            <p:cNvSpPr>
              <a:spLocks/>
            </p:cNvSpPr>
            <p:nvPr/>
          </p:nvSpPr>
          <p:spPr bwMode="auto">
            <a:xfrm>
              <a:off x="-835142" y="-12700"/>
              <a:ext cx="273050" cy="19050"/>
            </a:xfrm>
            <a:custGeom>
              <a:avLst/>
              <a:gdLst>
                <a:gd name="T0" fmla="*/ 36 w 172"/>
                <a:gd name="T1" fmla="*/ 0 h 12"/>
                <a:gd name="T2" fmla="*/ 0 w 172"/>
                <a:gd name="T3" fmla="*/ 0 h 12"/>
                <a:gd name="T4" fmla="*/ 172 w 172"/>
                <a:gd name="T5" fmla="*/ 12 h 12"/>
                <a:gd name="T6" fmla="*/ 172 w 172"/>
                <a:gd name="T7" fmla="*/ 10 h 12"/>
                <a:gd name="T8" fmla="*/ 36 w 172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" h="12">
                  <a:moveTo>
                    <a:pt x="36" y="0"/>
                  </a:moveTo>
                  <a:lnTo>
                    <a:pt x="0" y="0"/>
                  </a:lnTo>
                  <a:lnTo>
                    <a:pt x="172" y="12"/>
                  </a:lnTo>
                  <a:lnTo>
                    <a:pt x="172" y="1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-835142" y="-12700"/>
              <a:ext cx="273050" cy="19050"/>
            </a:xfrm>
            <a:custGeom>
              <a:avLst/>
              <a:gdLst>
                <a:gd name="T0" fmla="*/ 36 w 172"/>
                <a:gd name="T1" fmla="*/ 0 h 12"/>
                <a:gd name="T2" fmla="*/ 0 w 172"/>
                <a:gd name="T3" fmla="*/ 0 h 12"/>
                <a:gd name="T4" fmla="*/ 172 w 172"/>
                <a:gd name="T5" fmla="*/ 12 h 12"/>
                <a:gd name="T6" fmla="*/ 172 w 172"/>
                <a:gd name="T7" fmla="*/ 10 h 12"/>
                <a:gd name="T8" fmla="*/ 36 w 172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" h="12">
                  <a:moveTo>
                    <a:pt x="36" y="0"/>
                  </a:moveTo>
                  <a:lnTo>
                    <a:pt x="0" y="0"/>
                  </a:lnTo>
                  <a:lnTo>
                    <a:pt x="172" y="12"/>
                  </a:lnTo>
                  <a:lnTo>
                    <a:pt x="172" y="10"/>
                  </a:lnTo>
                  <a:lnTo>
                    <a:pt x="36" y="0"/>
                  </a:ln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" name="Freeform 36"/>
            <p:cNvSpPr>
              <a:spLocks/>
            </p:cNvSpPr>
            <p:nvPr/>
          </p:nvSpPr>
          <p:spPr bwMode="auto">
            <a:xfrm>
              <a:off x="-5369042" y="-12700"/>
              <a:ext cx="274638" cy="496888"/>
            </a:xfrm>
            <a:custGeom>
              <a:avLst/>
              <a:gdLst>
                <a:gd name="T0" fmla="*/ 85 w 85"/>
                <a:gd name="T1" fmla="*/ 0 h 154"/>
                <a:gd name="T2" fmla="*/ 84 w 85"/>
                <a:gd name="T3" fmla="*/ 0 h 154"/>
                <a:gd name="T4" fmla="*/ 0 w 85"/>
                <a:gd name="T5" fmla="*/ 154 h 154"/>
                <a:gd name="T6" fmla="*/ 1 w 85"/>
                <a:gd name="T7" fmla="*/ 154 h 154"/>
                <a:gd name="T8" fmla="*/ 85 w 85"/>
                <a:gd name="T9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54">
                  <a:moveTo>
                    <a:pt x="85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0" y="154"/>
                    <a:pt x="1" y="154"/>
                  </a:cubicBezTo>
                  <a:cubicBezTo>
                    <a:pt x="85" y="0"/>
                    <a:pt x="85" y="0"/>
                    <a:pt x="8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" name="Freeform 37"/>
            <p:cNvSpPr>
              <a:spLocks/>
            </p:cNvSpPr>
            <p:nvPr/>
          </p:nvSpPr>
          <p:spPr bwMode="auto">
            <a:xfrm>
              <a:off x="-5388092" y="-12700"/>
              <a:ext cx="74613" cy="490538"/>
            </a:xfrm>
            <a:custGeom>
              <a:avLst/>
              <a:gdLst>
                <a:gd name="T0" fmla="*/ 23 w 23"/>
                <a:gd name="T1" fmla="*/ 0 h 152"/>
                <a:gd name="T2" fmla="*/ 22 w 23"/>
                <a:gd name="T3" fmla="*/ 0 h 152"/>
                <a:gd name="T4" fmla="*/ 0 w 23"/>
                <a:gd name="T5" fmla="*/ 152 h 152"/>
                <a:gd name="T6" fmla="*/ 1 w 23"/>
                <a:gd name="T7" fmla="*/ 152 h 152"/>
                <a:gd name="T8" fmla="*/ 23 w 23"/>
                <a:gd name="T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52">
                  <a:moveTo>
                    <a:pt x="23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2"/>
                    <a:pt x="0" y="152"/>
                    <a:pt x="1" y="152"/>
                  </a:cubicBez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" name="Freeform 38"/>
            <p:cNvSpPr>
              <a:spLocks/>
            </p:cNvSpPr>
            <p:nvPr/>
          </p:nvSpPr>
          <p:spPr bwMode="auto">
            <a:xfrm>
              <a:off x="-1262179" y="846138"/>
              <a:ext cx="122238" cy="115888"/>
            </a:xfrm>
            <a:custGeom>
              <a:avLst/>
              <a:gdLst>
                <a:gd name="T0" fmla="*/ 20 w 38"/>
                <a:gd name="T1" fmla="*/ 0 h 36"/>
                <a:gd name="T2" fmla="*/ 8 w 38"/>
                <a:gd name="T3" fmla="*/ 4 h 36"/>
                <a:gd name="T4" fmla="*/ 7 w 38"/>
                <a:gd name="T5" fmla="*/ 5 h 36"/>
                <a:gd name="T6" fmla="*/ 2 w 38"/>
                <a:gd name="T7" fmla="*/ 13 h 36"/>
                <a:gd name="T8" fmla="*/ 2 w 38"/>
                <a:gd name="T9" fmla="*/ 14 h 36"/>
                <a:gd name="T10" fmla="*/ 2 w 38"/>
                <a:gd name="T11" fmla="*/ 14 h 36"/>
                <a:gd name="T12" fmla="*/ 16 w 38"/>
                <a:gd name="T13" fmla="*/ 36 h 36"/>
                <a:gd name="T14" fmla="*/ 20 w 38"/>
                <a:gd name="T15" fmla="*/ 36 h 36"/>
                <a:gd name="T16" fmla="*/ 25 w 38"/>
                <a:gd name="T17" fmla="*/ 35 h 36"/>
                <a:gd name="T18" fmla="*/ 26 w 38"/>
                <a:gd name="T19" fmla="*/ 35 h 36"/>
                <a:gd name="T20" fmla="*/ 38 w 38"/>
                <a:gd name="T21" fmla="*/ 22 h 36"/>
                <a:gd name="T22" fmla="*/ 37 w 38"/>
                <a:gd name="T23" fmla="*/ 13 h 36"/>
                <a:gd name="T24" fmla="*/ 37 w 38"/>
                <a:gd name="T25" fmla="*/ 12 h 36"/>
                <a:gd name="T26" fmla="*/ 24 w 38"/>
                <a:gd name="T27" fmla="*/ 0 h 36"/>
                <a:gd name="T28" fmla="*/ 20 w 38"/>
                <a:gd name="T2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36">
                  <a:moveTo>
                    <a:pt x="20" y="0"/>
                  </a:moveTo>
                  <a:cubicBezTo>
                    <a:pt x="15" y="0"/>
                    <a:pt x="11" y="1"/>
                    <a:pt x="8" y="4"/>
                  </a:cubicBezTo>
                  <a:cubicBezTo>
                    <a:pt x="8" y="4"/>
                    <a:pt x="7" y="5"/>
                    <a:pt x="7" y="5"/>
                  </a:cubicBezTo>
                  <a:cubicBezTo>
                    <a:pt x="5" y="7"/>
                    <a:pt x="3" y="10"/>
                    <a:pt x="2" y="13"/>
                  </a:cubicBezTo>
                  <a:cubicBezTo>
                    <a:pt x="2" y="13"/>
                    <a:pt x="2" y="13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24"/>
                    <a:pt x="6" y="34"/>
                    <a:pt x="16" y="36"/>
                  </a:cubicBezTo>
                  <a:cubicBezTo>
                    <a:pt x="17" y="36"/>
                    <a:pt x="19" y="36"/>
                    <a:pt x="20" y="36"/>
                  </a:cubicBezTo>
                  <a:cubicBezTo>
                    <a:pt x="22" y="36"/>
                    <a:pt x="23" y="36"/>
                    <a:pt x="25" y="35"/>
                  </a:cubicBezTo>
                  <a:cubicBezTo>
                    <a:pt x="25" y="35"/>
                    <a:pt x="26" y="35"/>
                    <a:pt x="26" y="35"/>
                  </a:cubicBezTo>
                  <a:cubicBezTo>
                    <a:pt x="32" y="33"/>
                    <a:pt x="36" y="28"/>
                    <a:pt x="38" y="22"/>
                  </a:cubicBezTo>
                  <a:cubicBezTo>
                    <a:pt x="38" y="19"/>
                    <a:pt x="38" y="16"/>
                    <a:pt x="37" y="13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5" y="6"/>
                    <a:pt x="30" y="1"/>
                    <a:pt x="24" y="0"/>
                  </a:cubicBezTo>
                  <a:cubicBezTo>
                    <a:pt x="22" y="0"/>
                    <a:pt x="21" y="0"/>
                    <a:pt x="2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" name="Freeform 39"/>
            <p:cNvSpPr>
              <a:spLocks/>
            </p:cNvSpPr>
            <p:nvPr/>
          </p:nvSpPr>
          <p:spPr bwMode="auto">
            <a:xfrm>
              <a:off x="-2273417" y="571500"/>
              <a:ext cx="127000" cy="120650"/>
            </a:xfrm>
            <a:custGeom>
              <a:avLst/>
              <a:gdLst>
                <a:gd name="T0" fmla="*/ 19 w 39"/>
                <a:gd name="T1" fmla="*/ 0 h 37"/>
                <a:gd name="T2" fmla="*/ 1 w 39"/>
                <a:gd name="T3" fmla="*/ 14 h 37"/>
                <a:gd name="T4" fmla="*/ 1 w 39"/>
                <a:gd name="T5" fmla="*/ 15 h 37"/>
                <a:gd name="T6" fmla="*/ 1 w 39"/>
                <a:gd name="T7" fmla="*/ 15 h 37"/>
                <a:gd name="T8" fmla="*/ 4 w 39"/>
                <a:gd name="T9" fmla="*/ 29 h 37"/>
                <a:gd name="T10" fmla="*/ 5 w 39"/>
                <a:gd name="T11" fmla="*/ 30 h 37"/>
                <a:gd name="T12" fmla="*/ 15 w 39"/>
                <a:gd name="T13" fmla="*/ 36 h 37"/>
                <a:gd name="T14" fmla="*/ 17 w 39"/>
                <a:gd name="T15" fmla="*/ 37 h 37"/>
                <a:gd name="T16" fmla="*/ 19 w 39"/>
                <a:gd name="T17" fmla="*/ 37 h 37"/>
                <a:gd name="T18" fmla="*/ 19 w 39"/>
                <a:gd name="T19" fmla="*/ 37 h 37"/>
                <a:gd name="T20" fmla="*/ 30 w 39"/>
                <a:gd name="T21" fmla="*/ 33 h 37"/>
                <a:gd name="T22" fmla="*/ 31 w 39"/>
                <a:gd name="T23" fmla="*/ 32 h 37"/>
                <a:gd name="T24" fmla="*/ 36 w 39"/>
                <a:gd name="T25" fmla="*/ 24 h 37"/>
                <a:gd name="T26" fmla="*/ 37 w 39"/>
                <a:gd name="T27" fmla="*/ 23 h 37"/>
                <a:gd name="T28" fmla="*/ 37 w 39"/>
                <a:gd name="T29" fmla="*/ 22 h 37"/>
                <a:gd name="T30" fmla="*/ 23 w 39"/>
                <a:gd name="T31" fmla="*/ 1 h 37"/>
                <a:gd name="T32" fmla="*/ 22 w 39"/>
                <a:gd name="T33" fmla="*/ 1 h 37"/>
                <a:gd name="T34" fmla="*/ 21 w 39"/>
                <a:gd name="T35" fmla="*/ 0 h 37"/>
                <a:gd name="T36" fmla="*/ 19 w 39"/>
                <a:gd name="T3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" h="37">
                  <a:moveTo>
                    <a:pt x="19" y="0"/>
                  </a:moveTo>
                  <a:cubicBezTo>
                    <a:pt x="11" y="0"/>
                    <a:pt x="3" y="6"/>
                    <a:pt x="1" y="14"/>
                  </a:cubicBez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20"/>
                    <a:pt x="1" y="25"/>
                    <a:pt x="4" y="29"/>
                  </a:cubicBezTo>
                  <a:cubicBezTo>
                    <a:pt x="4" y="29"/>
                    <a:pt x="5" y="30"/>
                    <a:pt x="5" y="30"/>
                  </a:cubicBezTo>
                  <a:cubicBezTo>
                    <a:pt x="7" y="33"/>
                    <a:pt x="11" y="35"/>
                    <a:pt x="15" y="36"/>
                  </a:cubicBezTo>
                  <a:cubicBezTo>
                    <a:pt x="16" y="36"/>
                    <a:pt x="17" y="37"/>
                    <a:pt x="17" y="37"/>
                  </a:cubicBezTo>
                  <a:cubicBezTo>
                    <a:pt x="18" y="37"/>
                    <a:pt x="18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3" y="37"/>
                    <a:pt x="27" y="35"/>
                    <a:pt x="30" y="33"/>
                  </a:cubicBezTo>
                  <a:cubicBezTo>
                    <a:pt x="31" y="33"/>
                    <a:pt x="31" y="32"/>
                    <a:pt x="31" y="32"/>
                  </a:cubicBezTo>
                  <a:cubicBezTo>
                    <a:pt x="34" y="30"/>
                    <a:pt x="35" y="27"/>
                    <a:pt x="36" y="24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3"/>
                    <a:pt x="37" y="22"/>
                    <a:pt x="37" y="22"/>
                  </a:cubicBezTo>
                  <a:cubicBezTo>
                    <a:pt x="39" y="12"/>
                    <a:pt x="33" y="3"/>
                    <a:pt x="23" y="1"/>
                  </a:cubicBezTo>
                  <a:cubicBezTo>
                    <a:pt x="23" y="1"/>
                    <a:pt x="22" y="1"/>
                    <a:pt x="22" y="1"/>
                  </a:cubicBezTo>
                  <a:cubicBezTo>
                    <a:pt x="22" y="1"/>
                    <a:pt x="21" y="1"/>
                    <a:pt x="21" y="0"/>
                  </a:cubicBezTo>
                  <a:cubicBezTo>
                    <a:pt x="20" y="0"/>
                    <a:pt x="20" y="0"/>
                    <a:pt x="1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" name="Freeform 40"/>
            <p:cNvSpPr>
              <a:spLocks/>
            </p:cNvSpPr>
            <p:nvPr/>
          </p:nvSpPr>
          <p:spPr bwMode="auto">
            <a:xfrm>
              <a:off x="-3510079" y="314325"/>
              <a:ext cx="120650" cy="115888"/>
            </a:xfrm>
            <a:custGeom>
              <a:avLst/>
              <a:gdLst>
                <a:gd name="T0" fmla="*/ 18 w 37"/>
                <a:gd name="T1" fmla="*/ 0 h 36"/>
                <a:gd name="T2" fmla="*/ 7 w 37"/>
                <a:gd name="T3" fmla="*/ 4 h 36"/>
                <a:gd name="T4" fmla="*/ 6 w 37"/>
                <a:gd name="T5" fmla="*/ 5 h 36"/>
                <a:gd name="T6" fmla="*/ 1 w 37"/>
                <a:gd name="T7" fmla="*/ 14 h 36"/>
                <a:gd name="T8" fmla="*/ 0 w 37"/>
                <a:gd name="T9" fmla="*/ 19 h 36"/>
                <a:gd name="T10" fmla="*/ 0 w 37"/>
                <a:gd name="T11" fmla="*/ 20 h 36"/>
                <a:gd name="T12" fmla="*/ 7 w 37"/>
                <a:gd name="T13" fmla="*/ 33 h 36"/>
                <a:gd name="T14" fmla="*/ 8 w 37"/>
                <a:gd name="T15" fmla="*/ 33 h 36"/>
                <a:gd name="T16" fmla="*/ 15 w 37"/>
                <a:gd name="T17" fmla="*/ 36 h 36"/>
                <a:gd name="T18" fmla="*/ 18 w 37"/>
                <a:gd name="T19" fmla="*/ 36 h 36"/>
                <a:gd name="T20" fmla="*/ 20 w 37"/>
                <a:gd name="T21" fmla="*/ 36 h 36"/>
                <a:gd name="T22" fmla="*/ 21 w 37"/>
                <a:gd name="T23" fmla="*/ 36 h 36"/>
                <a:gd name="T24" fmla="*/ 36 w 37"/>
                <a:gd name="T25" fmla="*/ 22 h 36"/>
                <a:gd name="T26" fmla="*/ 36 w 37"/>
                <a:gd name="T27" fmla="*/ 22 h 36"/>
                <a:gd name="T28" fmla="*/ 36 w 37"/>
                <a:gd name="T29" fmla="*/ 21 h 36"/>
                <a:gd name="T30" fmla="*/ 32 w 37"/>
                <a:gd name="T31" fmla="*/ 6 h 36"/>
                <a:gd name="T32" fmla="*/ 31 w 37"/>
                <a:gd name="T33" fmla="*/ 5 h 36"/>
                <a:gd name="T34" fmla="*/ 22 w 37"/>
                <a:gd name="T35" fmla="*/ 0 h 36"/>
                <a:gd name="T36" fmla="*/ 18 w 37"/>
                <a:gd name="T3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36">
                  <a:moveTo>
                    <a:pt x="18" y="0"/>
                  </a:moveTo>
                  <a:cubicBezTo>
                    <a:pt x="14" y="0"/>
                    <a:pt x="10" y="2"/>
                    <a:pt x="7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3" y="8"/>
                    <a:pt x="1" y="11"/>
                    <a:pt x="1" y="14"/>
                  </a:cubicBezTo>
                  <a:cubicBezTo>
                    <a:pt x="0" y="16"/>
                    <a:pt x="0" y="18"/>
                    <a:pt x="0" y="19"/>
                  </a:cubicBezTo>
                  <a:cubicBezTo>
                    <a:pt x="0" y="19"/>
                    <a:pt x="0" y="20"/>
                    <a:pt x="0" y="20"/>
                  </a:cubicBezTo>
                  <a:cubicBezTo>
                    <a:pt x="1" y="25"/>
                    <a:pt x="4" y="30"/>
                    <a:pt x="7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10" y="35"/>
                    <a:pt x="12" y="35"/>
                    <a:pt x="15" y="36"/>
                  </a:cubicBezTo>
                  <a:cubicBezTo>
                    <a:pt x="16" y="36"/>
                    <a:pt x="17" y="36"/>
                    <a:pt x="18" y="36"/>
                  </a:cubicBezTo>
                  <a:cubicBezTo>
                    <a:pt x="19" y="36"/>
                    <a:pt x="19" y="36"/>
                    <a:pt x="20" y="36"/>
                  </a:cubicBezTo>
                  <a:cubicBezTo>
                    <a:pt x="20" y="36"/>
                    <a:pt x="21" y="36"/>
                    <a:pt x="21" y="36"/>
                  </a:cubicBezTo>
                  <a:cubicBezTo>
                    <a:pt x="28" y="35"/>
                    <a:pt x="34" y="30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1"/>
                    <a:pt x="36" y="21"/>
                  </a:cubicBezTo>
                  <a:cubicBezTo>
                    <a:pt x="37" y="16"/>
                    <a:pt x="36" y="10"/>
                    <a:pt x="32" y="6"/>
                  </a:cubicBezTo>
                  <a:cubicBezTo>
                    <a:pt x="32" y="6"/>
                    <a:pt x="31" y="5"/>
                    <a:pt x="31" y="5"/>
                  </a:cubicBezTo>
                  <a:cubicBezTo>
                    <a:pt x="29" y="3"/>
                    <a:pt x="26" y="1"/>
                    <a:pt x="22" y="0"/>
                  </a:cubicBezTo>
                  <a:cubicBezTo>
                    <a:pt x="21" y="0"/>
                    <a:pt x="20" y="0"/>
                    <a:pt x="18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" name="Freeform 41"/>
            <p:cNvSpPr>
              <a:spLocks/>
            </p:cNvSpPr>
            <p:nvPr/>
          </p:nvSpPr>
          <p:spPr bwMode="auto">
            <a:xfrm>
              <a:off x="-5456354" y="477838"/>
              <a:ext cx="119063" cy="117475"/>
            </a:xfrm>
            <a:custGeom>
              <a:avLst/>
              <a:gdLst>
                <a:gd name="T0" fmla="*/ 19 w 37"/>
                <a:gd name="T1" fmla="*/ 0 h 36"/>
                <a:gd name="T2" fmla="*/ 15 w 37"/>
                <a:gd name="T3" fmla="*/ 0 h 36"/>
                <a:gd name="T4" fmla="*/ 14 w 37"/>
                <a:gd name="T5" fmla="*/ 1 h 36"/>
                <a:gd name="T6" fmla="*/ 1 w 37"/>
                <a:gd name="T7" fmla="*/ 14 h 36"/>
                <a:gd name="T8" fmla="*/ 4 w 37"/>
                <a:gd name="T9" fmla="*/ 28 h 36"/>
                <a:gd name="T10" fmla="*/ 4 w 37"/>
                <a:gd name="T11" fmla="*/ 29 h 36"/>
                <a:gd name="T12" fmla="*/ 15 w 37"/>
                <a:gd name="T13" fmla="*/ 36 h 36"/>
                <a:gd name="T14" fmla="*/ 19 w 37"/>
                <a:gd name="T15" fmla="*/ 36 h 36"/>
                <a:gd name="T16" fmla="*/ 25 w 37"/>
                <a:gd name="T17" fmla="*/ 35 h 36"/>
                <a:gd name="T18" fmla="*/ 26 w 37"/>
                <a:gd name="T19" fmla="*/ 34 h 36"/>
                <a:gd name="T20" fmla="*/ 35 w 37"/>
                <a:gd name="T21" fmla="*/ 26 h 36"/>
                <a:gd name="T22" fmla="*/ 35 w 37"/>
                <a:gd name="T23" fmla="*/ 25 h 36"/>
                <a:gd name="T24" fmla="*/ 36 w 37"/>
                <a:gd name="T25" fmla="*/ 22 h 36"/>
                <a:gd name="T26" fmla="*/ 37 w 37"/>
                <a:gd name="T27" fmla="*/ 17 h 36"/>
                <a:gd name="T28" fmla="*/ 37 w 37"/>
                <a:gd name="T29" fmla="*/ 16 h 36"/>
                <a:gd name="T30" fmla="*/ 35 w 37"/>
                <a:gd name="T31" fmla="*/ 9 h 36"/>
                <a:gd name="T32" fmla="*/ 34 w 37"/>
                <a:gd name="T33" fmla="*/ 8 h 36"/>
                <a:gd name="T34" fmla="*/ 28 w 37"/>
                <a:gd name="T35" fmla="*/ 2 h 36"/>
                <a:gd name="T36" fmla="*/ 27 w 37"/>
                <a:gd name="T37" fmla="*/ 2 h 36"/>
                <a:gd name="T38" fmla="*/ 22 w 37"/>
                <a:gd name="T39" fmla="*/ 0 h 36"/>
                <a:gd name="T40" fmla="*/ 22 w 37"/>
                <a:gd name="T41" fmla="*/ 0 h 36"/>
                <a:gd name="T42" fmla="*/ 21 w 37"/>
                <a:gd name="T43" fmla="*/ 0 h 36"/>
                <a:gd name="T44" fmla="*/ 19 w 37"/>
                <a:gd name="T4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36">
                  <a:moveTo>
                    <a:pt x="19" y="0"/>
                  </a:moveTo>
                  <a:cubicBezTo>
                    <a:pt x="17" y="0"/>
                    <a:pt x="16" y="0"/>
                    <a:pt x="15" y="0"/>
                  </a:cubicBezTo>
                  <a:cubicBezTo>
                    <a:pt x="14" y="0"/>
                    <a:pt x="14" y="0"/>
                    <a:pt x="14" y="1"/>
                  </a:cubicBezTo>
                  <a:cubicBezTo>
                    <a:pt x="7" y="2"/>
                    <a:pt x="2" y="8"/>
                    <a:pt x="1" y="14"/>
                  </a:cubicBezTo>
                  <a:cubicBezTo>
                    <a:pt x="0" y="19"/>
                    <a:pt x="1" y="24"/>
                    <a:pt x="4" y="28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7" y="33"/>
                    <a:pt x="11" y="35"/>
                    <a:pt x="15" y="36"/>
                  </a:cubicBezTo>
                  <a:cubicBezTo>
                    <a:pt x="16" y="36"/>
                    <a:pt x="17" y="36"/>
                    <a:pt x="19" y="36"/>
                  </a:cubicBezTo>
                  <a:cubicBezTo>
                    <a:pt x="21" y="36"/>
                    <a:pt x="23" y="36"/>
                    <a:pt x="25" y="35"/>
                  </a:cubicBezTo>
                  <a:cubicBezTo>
                    <a:pt x="26" y="35"/>
                    <a:pt x="26" y="35"/>
                    <a:pt x="26" y="34"/>
                  </a:cubicBezTo>
                  <a:cubicBezTo>
                    <a:pt x="30" y="33"/>
                    <a:pt x="33" y="30"/>
                    <a:pt x="35" y="26"/>
                  </a:cubicBezTo>
                  <a:cubicBezTo>
                    <a:pt x="35" y="26"/>
                    <a:pt x="35" y="25"/>
                    <a:pt x="35" y="25"/>
                  </a:cubicBezTo>
                  <a:cubicBezTo>
                    <a:pt x="36" y="24"/>
                    <a:pt x="36" y="23"/>
                    <a:pt x="36" y="22"/>
                  </a:cubicBezTo>
                  <a:cubicBezTo>
                    <a:pt x="37" y="20"/>
                    <a:pt x="37" y="19"/>
                    <a:pt x="37" y="17"/>
                  </a:cubicBezTo>
                  <a:cubicBezTo>
                    <a:pt x="37" y="17"/>
                    <a:pt x="37" y="16"/>
                    <a:pt x="37" y="16"/>
                  </a:cubicBezTo>
                  <a:cubicBezTo>
                    <a:pt x="36" y="14"/>
                    <a:pt x="36" y="11"/>
                    <a:pt x="35" y="9"/>
                  </a:cubicBezTo>
                  <a:cubicBezTo>
                    <a:pt x="34" y="9"/>
                    <a:pt x="34" y="9"/>
                    <a:pt x="34" y="8"/>
                  </a:cubicBezTo>
                  <a:cubicBezTo>
                    <a:pt x="32" y="6"/>
                    <a:pt x="30" y="4"/>
                    <a:pt x="28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5" y="1"/>
                    <a:pt x="24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9" y="0"/>
                    <a:pt x="1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" name="Freeform 42"/>
            <p:cNvSpPr>
              <a:spLocks/>
            </p:cNvSpPr>
            <p:nvPr/>
          </p:nvSpPr>
          <p:spPr bwMode="auto">
            <a:xfrm>
              <a:off x="-4759442" y="2070100"/>
              <a:ext cx="123825" cy="119063"/>
            </a:xfrm>
            <a:custGeom>
              <a:avLst/>
              <a:gdLst>
                <a:gd name="T0" fmla="*/ 20 w 38"/>
                <a:gd name="T1" fmla="*/ 0 h 37"/>
                <a:gd name="T2" fmla="*/ 13 w 38"/>
                <a:gd name="T3" fmla="*/ 2 h 37"/>
                <a:gd name="T4" fmla="*/ 12 w 38"/>
                <a:gd name="T5" fmla="*/ 2 h 37"/>
                <a:gd name="T6" fmla="*/ 4 w 38"/>
                <a:gd name="T7" fmla="*/ 9 h 37"/>
                <a:gd name="T8" fmla="*/ 4 w 38"/>
                <a:gd name="T9" fmla="*/ 10 h 37"/>
                <a:gd name="T10" fmla="*/ 2 w 38"/>
                <a:gd name="T11" fmla="*/ 15 h 37"/>
                <a:gd name="T12" fmla="*/ 16 w 38"/>
                <a:gd name="T13" fmla="*/ 36 h 37"/>
                <a:gd name="T14" fmla="*/ 20 w 38"/>
                <a:gd name="T15" fmla="*/ 37 h 37"/>
                <a:gd name="T16" fmla="*/ 33 w 38"/>
                <a:gd name="T17" fmla="*/ 32 h 37"/>
                <a:gd name="T18" fmla="*/ 33 w 38"/>
                <a:gd name="T19" fmla="*/ 31 h 37"/>
                <a:gd name="T20" fmla="*/ 37 w 38"/>
                <a:gd name="T21" fmla="*/ 23 h 37"/>
                <a:gd name="T22" fmla="*/ 38 w 38"/>
                <a:gd name="T23" fmla="*/ 22 h 37"/>
                <a:gd name="T24" fmla="*/ 38 w 38"/>
                <a:gd name="T25" fmla="*/ 22 h 37"/>
                <a:gd name="T26" fmla="*/ 36 w 38"/>
                <a:gd name="T27" fmla="*/ 11 h 37"/>
                <a:gd name="T28" fmla="*/ 36 w 38"/>
                <a:gd name="T29" fmla="*/ 10 h 37"/>
                <a:gd name="T30" fmla="*/ 31 w 38"/>
                <a:gd name="T31" fmla="*/ 4 h 37"/>
                <a:gd name="T32" fmla="*/ 30 w 38"/>
                <a:gd name="T33" fmla="*/ 3 h 37"/>
                <a:gd name="T34" fmla="*/ 25 w 38"/>
                <a:gd name="T35" fmla="*/ 1 h 37"/>
                <a:gd name="T36" fmla="*/ 23 w 38"/>
                <a:gd name="T37" fmla="*/ 1 h 37"/>
                <a:gd name="T38" fmla="*/ 23 w 38"/>
                <a:gd name="T39" fmla="*/ 1 h 37"/>
                <a:gd name="T40" fmla="*/ 20 w 38"/>
                <a:gd name="T4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8" h="37">
                  <a:moveTo>
                    <a:pt x="20" y="0"/>
                  </a:moveTo>
                  <a:cubicBezTo>
                    <a:pt x="17" y="0"/>
                    <a:pt x="15" y="1"/>
                    <a:pt x="13" y="2"/>
                  </a:cubicBezTo>
                  <a:cubicBezTo>
                    <a:pt x="13" y="2"/>
                    <a:pt x="12" y="2"/>
                    <a:pt x="12" y="2"/>
                  </a:cubicBezTo>
                  <a:cubicBezTo>
                    <a:pt x="9" y="4"/>
                    <a:pt x="6" y="6"/>
                    <a:pt x="4" y="9"/>
                  </a:cubicBezTo>
                  <a:cubicBezTo>
                    <a:pt x="4" y="9"/>
                    <a:pt x="4" y="10"/>
                    <a:pt x="4" y="10"/>
                  </a:cubicBezTo>
                  <a:cubicBezTo>
                    <a:pt x="3" y="12"/>
                    <a:pt x="2" y="13"/>
                    <a:pt x="2" y="15"/>
                  </a:cubicBezTo>
                  <a:cubicBezTo>
                    <a:pt x="0" y="25"/>
                    <a:pt x="6" y="34"/>
                    <a:pt x="16" y="36"/>
                  </a:cubicBezTo>
                  <a:cubicBezTo>
                    <a:pt x="17" y="37"/>
                    <a:pt x="19" y="37"/>
                    <a:pt x="20" y="37"/>
                  </a:cubicBezTo>
                  <a:cubicBezTo>
                    <a:pt x="25" y="37"/>
                    <a:pt x="29" y="35"/>
                    <a:pt x="33" y="32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5" y="29"/>
                    <a:pt x="37" y="26"/>
                    <a:pt x="37" y="23"/>
                  </a:cubicBezTo>
                  <a:cubicBezTo>
                    <a:pt x="37" y="23"/>
                    <a:pt x="37" y="23"/>
                    <a:pt x="38" y="22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8" y="18"/>
                    <a:pt x="38" y="15"/>
                    <a:pt x="36" y="11"/>
                  </a:cubicBezTo>
                  <a:cubicBezTo>
                    <a:pt x="36" y="11"/>
                    <a:pt x="36" y="11"/>
                    <a:pt x="36" y="10"/>
                  </a:cubicBezTo>
                  <a:cubicBezTo>
                    <a:pt x="35" y="8"/>
                    <a:pt x="33" y="6"/>
                    <a:pt x="31" y="4"/>
                  </a:cubicBezTo>
                  <a:cubicBezTo>
                    <a:pt x="30" y="4"/>
                    <a:pt x="30" y="4"/>
                    <a:pt x="30" y="3"/>
                  </a:cubicBezTo>
                  <a:cubicBezTo>
                    <a:pt x="28" y="2"/>
                    <a:pt x="26" y="2"/>
                    <a:pt x="25" y="1"/>
                  </a:cubicBezTo>
                  <a:cubicBezTo>
                    <a:pt x="24" y="1"/>
                    <a:pt x="24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1"/>
                    <a:pt x="21" y="0"/>
                    <a:pt x="2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" name="Freeform 43"/>
            <p:cNvSpPr>
              <a:spLocks/>
            </p:cNvSpPr>
            <p:nvPr/>
          </p:nvSpPr>
          <p:spPr bwMode="auto">
            <a:xfrm>
              <a:off x="-6353292" y="1143000"/>
              <a:ext cx="122238" cy="115888"/>
            </a:xfrm>
            <a:custGeom>
              <a:avLst/>
              <a:gdLst>
                <a:gd name="T0" fmla="*/ 19 w 38"/>
                <a:gd name="T1" fmla="*/ 0 h 36"/>
                <a:gd name="T2" fmla="*/ 2 w 38"/>
                <a:gd name="T3" fmla="*/ 14 h 36"/>
                <a:gd name="T4" fmla="*/ 16 w 38"/>
                <a:gd name="T5" fmla="*/ 36 h 36"/>
                <a:gd name="T6" fmla="*/ 19 w 38"/>
                <a:gd name="T7" fmla="*/ 36 h 36"/>
                <a:gd name="T8" fmla="*/ 35 w 38"/>
                <a:gd name="T9" fmla="*/ 28 h 36"/>
                <a:gd name="T10" fmla="*/ 35 w 38"/>
                <a:gd name="T11" fmla="*/ 27 h 36"/>
                <a:gd name="T12" fmla="*/ 37 w 38"/>
                <a:gd name="T13" fmla="*/ 22 h 36"/>
                <a:gd name="T14" fmla="*/ 34 w 38"/>
                <a:gd name="T15" fmla="*/ 8 h 36"/>
                <a:gd name="T16" fmla="*/ 34 w 38"/>
                <a:gd name="T17" fmla="*/ 7 h 36"/>
                <a:gd name="T18" fmla="*/ 25 w 38"/>
                <a:gd name="T19" fmla="*/ 1 h 36"/>
                <a:gd name="T20" fmla="*/ 23 w 38"/>
                <a:gd name="T21" fmla="*/ 0 h 36"/>
                <a:gd name="T22" fmla="*/ 23 w 38"/>
                <a:gd name="T23" fmla="*/ 0 h 36"/>
                <a:gd name="T24" fmla="*/ 19 w 38"/>
                <a:gd name="T2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36">
                  <a:moveTo>
                    <a:pt x="19" y="0"/>
                  </a:moveTo>
                  <a:cubicBezTo>
                    <a:pt x="11" y="0"/>
                    <a:pt x="3" y="6"/>
                    <a:pt x="2" y="14"/>
                  </a:cubicBezTo>
                  <a:cubicBezTo>
                    <a:pt x="0" y="24"/>
                    <a:pt x="6" y="34"/>
                    <a:pt x="16" y="36"/>
                  </a:cubicBezTo>
                  <a:cubicBezTo>
                    <a:pt x="17" y="36"/>
                    <a:pt x="18" y="36"/>
                    <a:pt x="19" y="36"/>
                  </a:cubicBezTo>
                  <a:cubicBezTo>
                    <a:pt x="26" y="36"/>
                    <a:pt x="31" y="33"/>
                    <a:pt x="35" y="28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6" y="25"/>
                    <a:pt x="37" y="24"/>
                    <a:pt x="37" y="22"/>
                  </a:cubicBezTo>
                  <a:cubicBezTo>
                    <a:pt x="38" y="17"/>
                    <a:pt x="37" y="12"/>
                    <a:pt x="34" y="8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1" y="4"/>
                    <a:pt x="28" y="2"/>
                    <a:pt x="25" y="1"/>
                  </a:cubicBezTo>
                  <a:cubicBezTo>
                    <a:pt x="24" y="1"/>
                    <a:pt x="24" y="1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0"/>
                    <a:pt x="21" y="0"/>
                    <a:pt x="1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44"/>
            <p:cNvSpPr>
              <a:spLocks/>
            </p:cNvSpPr>
            <p:nvPr/>
          </p:nvSpPr>
          <p:spPr bwMode="auto">
            <a:xfrm>
              <a:off x="-2395654" y="2625725"/>
              <a:ext cx="119063" cy="119063"/>
            </a:xfrm>
            <a:custGeom>
              <a:avLst/>
              <a:gdLst>
                <a:gd name="T0" fmla="*/ 19 w 37"/>
                <a:gd name="T1" fmla="*/ 0 h 37"/>
                <a:gd name="T2" fmla="*/ 8 w 37"/>
                <a:gd name="T3" fmla="*/ 4 h 37"/>
                <a:gd name="T4" fmla="*/ 7 w 37"/>
                <a:gd name="T5" fmla="*/ 5 h 37"/>
                <a:gd name="T6" fmla="*/ 1 w 37"/>
                <a:gd name="T7" fmla="*/ 14 h 37"/>
                <a:gd name="T8" fmla="*/ 1 w 37"/>
                <a:gd name="T9" fmla="*/ 15 h 37"/>
                <a:gd name="T10" fmla="*/ 1 w 37"/>
                <a:gd name="T11" fmla="*/ 15 h 37"/>
                <a:gd name="T12" fmla="*/ 7 w 37"/>
                <a:gd name="T13" fmla="*/ 32 h 37"/>
                <a:gd name="T14" fmla="*/ 8 w 37"/>
                <a:gd name="T15" fmla="*/ 33 h 37"/>
                <a:gd name="T16" fmla="*/ 15 w 37"/>
                <a:gd name="T17" fmla="*/ 36 h 37"/>
                <a:gd name="T18" fmla="*/ 19 w 37"/>
                <a:gd name="T19" fmla="*/ 37 h 37"/>
                <a:gd name="T20" fmla="*/ 36 w 37"/>
                <a:gd name="T21" fmla="*/ 22 h 37"/>
                <a:gd name="T22" fmla="*/ 37 w 37"/>
                <a:gd name="T23" fmla="*/ 16 h 37"/>
                <a:gd name="T24" fmla="*/ 37 w 37"/>
                <a:gd name="T25" fmla="*/ 15 h 37"/>
                <a:gd name="T26" fmla="*/ 22 w 37"/>
                <a:gd name="T27" fmla="*/ 1 h 37"/>
                <a:gd name="T28" fmla="*/ 20 w 37"/>
                <a:gd name="T29" fmla="*/ 0 h 37"/>
                <a:gd name="T30" fmla="*/ 19 w 37"/>
                <a:gd name="T31" fmla="*/ 0 h 37"/>
                <a:gd name="T32" fmla="*/ 19 w 37"/>
                <a:gd name="T3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37">
                  <a:moveTo>
                    <a:pt x="19" y="0"/>
                  </a:moveTo>
                  <a:cubicBezTo>
                    <a:pt x="15" y="0"/>
                    <a:pt x="11" y="2"/>
                    <a:pt x="8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4" y="7"/>
                    <a:pt x="2" y="10"/>
                    <a:pt x="1" y="14"/>
                  </a:cubicBezTo>
                  <a:cubicBezTo>
                    <a:pt x="1" y="14"/>
                    <a:pt x="1" y="14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22"/>
                    <a:pt x="2" y="28"/>
                    <a:pt x="7" y="32"/>
                  </a:cubicBezTo>
                  <a:cubicBezTo>
                    <a:pt x="7" y="33"/>
                    <a:pt x="7" y="33"/>
                    <a:pt x="8" y="33"/>
                  </a:cubicBezTo>
                  <a:cubicBezTo>
                    <a:pt x="10" y="35"/>
                    <a:pt x="12" y="36"/>
                    <a:pt x="15" y="36"/>
                  </a:cubicBezTo>
                  <a:cubicBezTo>
                    <a:pt x="16" y="37"/>
                    <a:pt x="17" y="37"/>
                    <a:pt x="19" y="37"/>
                  </a:cubicBezTo>
                  <a:cubicBezTo>
                    <a:pt x="27" y="37"/>
                    <a:pt x="35" y="31"/>
                    <a:pt x="36" y="22"/>
                  </a:cubicBezTo>
                  <a:cubicBezTo>
                    <a:pt x="37" y="20"/>
                    <a:pt x="37" y="18"/>
                    <a:pt x="37" y="16"/>
                  </a:cubicBezTo>
                  <a:cubicBezTo>
                    <a:pt x="37" y="16"/>
                    <a:pt x="37" y="16"/>
                    <a:pt x="37" y="15"/>
                  </a:cubicBezTo>
                  <a:cubicBezTo>
                    <a:pt x="35" y="8"/>
                    <a:pt x="30" y="2"/>
                    <a:pt x="22" y="1"/>
                  </a:cubicBezTo>
                  <a:cubicBezTo>
                    <a:pt x="22" y="1"/>
                    <a:pt x="21" y="0"/>
                    <a:pt x="20" y="0"/>
                  </a:cubicBezTo>
                  <a:cubicBezTo>
                    <a:pt x="20" y="0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46"/>
            <p:cNvSpPr>
              <a:spLocks/>
            </p:cNvSpPr>
            <p:nvPr/>
          </p:nvSpPr>
          <p:spPr bwMode="auto">
            <a:xfrm>
              <a:off x="-746242" y="2379663"/>
              <a:ext cx="123825" cy="115888"/>
            </a:xfrm>
            <a:custGeom>
              <a:avLst/>
              <a:gdLst>
                <a:gd name="T0" fmla="*/ 18 w 38"/>
                <a:gd name="T1" fmla="*/ 0 h 36"/>
                <a:gd name="T2" fmla="*/ 13 w 38"/>
                <a:gd name="T3" fmla="*/ 0 h 36"/>
                <a:gd name="T4" fmla="*/ 12 w 38"/>
                <a:gd name="T5" fmla="*/ 1 h 36"/>
                <a:gd name="T6" fmla="*/ 7 w 38"/>
                <a:gd name="T7" fmla="*/ 3 h 36"/>
                <a:gd name="T8" fmla="*/ 6 w 38"/>
                <a:gd name="T9" fmla="*/ 4 h 36"/>
                <a:gd name="T10" fmla="*/ 1 w 38"/>
                <a:gd name="T11" fmla="*/ 14 h 36"/>
                <a:gd name="T12" fmla="*/ 0 w 38"/>
                <a:gd name="T13" fmla="*/ 20 h 36"/>
                <a:gd name="T14" fmla="*/ 0 w 38"/>
                <a:gd name="T15" fmla="*/ 21 h 36"/>
                <a:gd name="T16" fmla="*/ 15 w 38"/>
                <a:gd name="T17" fmla="*/ 35 h 36"/>
                <a:gd name="T18" fmla="*/ 18 w 38"/>
                <a:gd name="T19" fmla="*/ 36 h 36"/>
                <a:gd name="T20" fmla="*/ 36 w 38"/>
                <a:gd name="T21" fmla="*/ 21 h 36"/>
                <a:gd name="T22" fmla="*/ 22 w 38"/>
                <a:gd name="T23" fmla="*/ 0 h 36"/>
                <a:gd name="T24" fmla="*/ 18 w 38"/>
                <a:gd name="T2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36">
                  <a:moveTo>
                    <a:pt x="18" y="0"/>
                  </a:moveTo>
                  <a:cubicBezTo>
                    <a:pt x="17" y="0"/>
                    <a:pt x="15" y="0"/>
                    <a:pt x="13" y="0"/>
                  </a:cubicBezTo>
                  <a:cubicBezTo>
                    <a:pt x="13" y="0"/>
                    <a:pt x="12" y="1"/>
                    <a:pt x="12" y="1"/>
                  </a:cubicBezTo>
                  <a:cubicBezTo>
                    <a:pt x="10" y="1"/>
                    <a:pt x="9" y="2"/>
                    <a:pt x="7" y="3"/>
                  </a:cubicBezTo>
                  <a:cubicBezTo>
                    <a:pt x="7" y="4"/>
                    <a:pt x="6" y="4"/>
                    <a:pt x="6" y="4"/>
                  </a:cubicBezTo>
                  <a:cubicBezTo>
                    <a:pt x="3" y="7"/>
                    <a:pt x="1" y="10"/>
                    <a:pt x="1" y="14"/>
                  </a:cubicBezTo>
                  <a:cubicBezTo>
                    <a:pt x="0" y="16"/>
                    <a:pt x="0" y="18"/>
                    <a:pt x="0" y="20"/>
                  </a:cubicBezTo>
                  <a:cubicBezTo>
                    <a:pt x="0" y="20"/>
                    <a:pt x="0" y="21"/>
                    <a:pt x="0" y="21"/>
                  </a:cubicBezTo>
                  <a:cubicBezTo>
                    <a:pt x="2" y="28"/>
                    <a:pt x="7" y="34"/>
                    <a:pt x="15" y="35"/>
                  </a:cubicBezTo>
                  <a:cubicBezTo>
                    <a:pt x="16" y="36"/>
                    <a:pt x="17" y="36"/>
                    <a:pt x="18" y="36"/>
                  </a:cubicBezTo>
                  <a:cubicBezTo>
                    <a:pt x="27" y="36"/>
                    <a:pt x="34" y="30"/>
                    <a:pt x="36" y="21"/>
                  </a:cubicBezTo>
                  <a:cubicBezTo>
                    <a:pt x="38" y="12"/>
                    <a:pt x="32" y="2"/>
                    <a:pt x="22" y="0"/>
                  </a:cubicBezTo>
                  <a:cubicBezTo>
                    <a:pt x="21" y="0"/>
                    <a:pt x="20" y="0"/>
                    <a:pt x="18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" name="Freeform 47"/>
            <p:cNvSpPr>
              <a:spLocks/>
            </p:cNvSpPr>
            <p:nvPr/>
          </p:nvSpPr>
          <p:spPr bwMode="auto">
            <a:xfrm>
              <a:off x="-3376729" y="1408113"/>
              <a:ext cx="119063" cy="115888"/>
            </a:xfrm>
            <a:custGeom>
              <a:avLst/>
              <a:gdLst>
                <a:gd name="T0" fmla="*/ 19 w 37"/>
                <a:gd name="T1" fmla="*/ 0 h 36"/>
                <a:gd name="T2" fmla="*/ 17 w 37"/>
                <a:gd name="T3" fmla="*/ 0 h 36"/>
                <a:gd name="T4" fmla="*/ 16 w 37"/>
                <a:gd name="T5" fmla="*/ 0 h 36"/>
                <a:gd name="T6" fmla="*/ 2 w 37"/>
                <a:gd name="T7" fmla="*/ 10 h 36"/>
                <a:gd name="T8" fmla="*/ 2 w 37"/>
                <a:gd name="T9" fmla="*/ 11 h 36"/>
                <a:gd name="T10" fmla="*/ 1 w 37"/>
                <a:gd name="T11" fmla="*/ 14 h 36"/>
                <a:gd name="T12" fmla="*/ 2 w 37"/>
                <a:gd name="T13" fmla="*/ 25 h 36"/>
                <a:gd name="T14" fmla="*/ 2 w 37"/>
                <a:gd name="T15" fmla="*/ 26 h 36"/>
                <a:gd name="T16" fmla="*/ 15 w 37"/>
                <a:gd name="T17" fmla="*/ 36 h 36"/>
                <a:gd name="T18" fmla="*/ 19 w 37"/>
                <a:gd name="T19" fmla="*/ 36 h 36"/>
                <a:gd name="T20" fmla="*/ 29 w 37"/>
                <a:gd name="T21" fmla="*/ 32 h 36"/>
                <a:gd name="T22" fmla="*/ 30 w 37"/>
                <a:gd name="T23" fmla="*/ 32 h 36"/>
                <a:gd name="T24" fmla="*/ 36 w 37"/>
                <a:gd name="T25" fmla="*/ 22 h 36"/>
                <a:gd name="T26" fmla="*/ 33 w 37"/>
                <a:gd name="T27" fmla="*/ 7 h 36"/>
                <a:gd name="T28" fmla="*/ 33 w 37"/>
                <a:gd name="T29" fmla="*/ 6 h 36"/>
                <a:gd name="T30" fmla="*/ 25 w 37"/>
                <a:gd name="T31" fmla="*/ 1 h 36"/>
                <a:gd name="T32" fmla="*/ 24 w 37"/>
                <a:gd name="T33" fmla="*/ 1 h 36"/>
                <a:gd name="T34" fmla="*/ 22 w 37"/>
                <a:gd name="T35" fmla="*/ 0 h 36"/>
                <a:gd name="T36" fmla="*/ 19 w 37"/>
                <a:gd name="T3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36">
                  <a:moveTo>
                    <a:pt x="19" y="0"/>
                  </a:moveTo>
                  <a:cubicBezTo>
                    <a:pt x="18" y="0"/>
                    <a:pt x="18" y="0"/>
                    <a:pt x="17" y="0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0" y="1"/>
                    <a:pt x="5" y="5"/>
                    <a:pt x="2" y="10"/>
                  </a:cubicBezTo>
                  <a:cubicBezTo>
                    <a:pt x="2" y="10"/>
                    <a:pt x="2" y="11"/>
                    <a:pt x="2" y="11"/>
                  </a:cubicBezTo>
                  <a:cubicBezTo>
                    <a:pt x="1" y="12"/>
                    <a:pt x="1" y="13"/>
                    <a:pt x="1" y="14"/>
                  </a:cubicBezTo>
                  <a:cubicBezTo>
                    <a:pt x="0" y="18"/>
                    <a:pt x="0" y="22"/>
                    <a:pt x="2" y="2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5" y="31"/>
                    <a:pt x="9" y="35"/>
                    <a:pt x="15" y="36"/>
                  </a:cubicBezTo>
                  <a:cubicBezTo>
                    <a:pt x="16" y="36"/>
                    <a:pt x="17" y="36"/>
                    <a:pt x="19" y="36"/>
                  </a:cubicBezTo>
                  <a:cubicBezTo>
                    <a:pt x="23" y="36"/>
                    <a:pt x="26" y="35"/>
                    <a:pt x="29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3" y="29"/>
                    <a:pt x="36" y="26"/>
                    <a:pt x="36" y="22"/>
                  </a:cubicBezTo>
                  <a:cubicBezTo>
                    <a:pt x="37" y="17"/>
                    <a:pt x="36" y="11"/>
                    <a:pt x="33" y="7"/>
                  </a:cubicBezTo>
                  <a:cubicBezTo>
                    <a:pt x="33" y="7"/>
                    <a:pt x="33" y="7"/>
                    <a:pt x="33" y="6"/>
                  </a:cubicBezTo>
                  <a:cubicBezTo>
                    <a:pt x="31" y="4"/>
                    <a:pt x="28" y="2"/>
                    <a:pt x="25" y="1"/>
                  </a:cubicBezTo>
                  <a:cubicBezTo>
                    <a:pt x="25" y="1"/>
                    <a:pt x="24" y="1"/>
                    <a:pt x="24" y="1"/>
                  </a:cubicBezTo>
                  <a:cubicBezTo>
                    <a:pt x="23" y="0"/>
                    <a:pt x="23" y="0"/>
                    <a:pt x="22" y="0"/>
                  </a:cubicBezTo>
                  <a:cubicBezTo>
                    <a:pt x="21" y="0"/>
                    <a:pt x="20" y="0"/>
                    <a:pt x="1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20835" y="2867025"/>
            <a:ext cx="5162550" cy="4094163"/>
            <a:chOff x="-9869604" y="2867025"/>
            <a:chExt cx="5162550" cy="4094163"/>
          </a:xfrm>
        </p:grpSpPr>
        <p:sp>
          <p:nvSpPr>
            <p:cNvPr id="53" name="Freeform 48"/>
            <p:cNvSpPr>
              <a:spLocks/>
            </p:cNvSpPr>
            <p:nvPr/>
          </p:nvSpPr>
          <p:spPr bwMode="auto">
            <a:xfrm>
              <a:off x="-9088554" y="6616700"/>
              <a:ext cx="1468438" cy="344488"/>
            </a:xfrm>
            <a:custGeom>
              <a:avLst/>
              <a:gdLst>
                <a:gd name="T0" fmla="*/ 0 w 455"/>
                <a:gd name="T1" fmla="*/ 0 h 107"/>
                <a:gd name="T2" fmla="*/ 0 w 455"/>
                <a:gd name="T3" fmla="*/ 0 h 107"/>
                <a:gd name="T4" fmla="*/ 0 w 455"/>
                <a:gd name="T5" fmla="*/ 1 h 107"/>
                <a:gd name="T6" fmla="*/ 450 w 455"/>
                <a:gd name="T7" fmla="*/ 107 h 107"/>
                <a:gd name="T8" fmla="*/ 455 w 455"/>
                <a:gd name="T9" fmla="*/ 107 h 107"/>
                <a:gd name="T10" fmla="*/ 0 w 455"/>
                <a:gd name="T1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5" h="10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50" y="107"/>
                    <a:pt x="450" y="107"/>
                    <a:pt x="450" y="107"/>
                  </a:cubicBezTo>
                  <a:cubicBezTo>
                    <a:pt x="455" y="107"/>
                    <a:pt x="455" y="107"/>
                    <a:pt x="455" y="10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" name="Freeform 49"/>
            <p:cNvSpPr>
              <a:spLocks/>
            </p:cNvSpPr>
            <p:nvPr/>
          </p:nvSpPr>
          <p:spPr bwMode="auto">
            <a:xfrm>
              <a:off x="-9101254" y="6638925"/>
              <a:ext cx="347663" cy="322263"/>
            </a:xfrm>
            <a:custGeom>
              <a:avLst/>
              <a:gdLst>
                <a:gd name="T0" fmla="*/ 1 w 108"/>
                <a:gd name="T1" fmla="*/ 0 h 100"/>
                <a:gd name="T2" fmla="*/ 0 w 108"/>
                <a:gd name="T3" fmla="*/ 1 h 100"/>
                <a:gd name="T4" fmla="*/ 106 w 108"/>
                <a:gd name="T5" fmla="*/ 100 h 100"/>
                <a:gd name="T6" fmla="*/ 108 w 108"/>
                <a:gd name="T7" fmla="*/ 100 h 100"/>
                <a:gd name="T8" fmla="*/ 1 w 108"/>
                <a:gd name="T9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00">
                  <a:moveTo>
                    <a:pt x="1" y="0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106" y="100"/>
                    <a:pt x="106" y="100"/>
                    <a:pt x="106" y="100"/>
                  </a:cubicBezTo>
                  <a:cubicBezTo>
                    <a:pt x="108" y="100"/>
                    <a:pt x="108" y="100"/>
                    <a:pt x="108" y="10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Freeform 50"/>
            <p:cNvSpPr>
              <a:spLocks/>
            </p:cNvSpPr>
            <p:nvPr/>
          </p:nvSpPr>
          <p:spPr bwMode="auto">
            <a:xfrm>
              <a:off x="-9091729" y="6076950"/>
              <a:ext cx="1055688" cy="509588"/>
            </a:xfrm>
            <a:custGeom>
              <a:avLst/>
              <a:gdLst>
                <a:gd name="T0" fmla="*/ 327 w 327"/>
                <a:gd name="T1" fmla="*/ 0 h 158"/>
                <a:gd name="T2" fmla="*/ 0 w 327"/>
                <a:gd name="T3" fmla="*/ 157 h 158"/>
                <a:gd name="T4" fmla="*/ 0 w 327"/>
                <a:gd name="T5" fmla="*/ 158 h 158"/>
                <a:gd name="T6" fmla="*/ 327 w 327"/>
                <a:gd name="T7" fmla="*/ 1 h 158"/>
                <a:gd name="T8" fmla="*/ 327 w 327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7" h="158">
                  <a:moveTo>
                    <a:pt x="327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327" y="1"/>
                    <a:pt x="327" y="1"/>
                    <a:pt x="327" y="1"/>
                  </a:cubicBezTo>
                  <a:cubicBezTo>
                    <a:pt x="327" y="1"/>
                    <a:pt x="327" y="0"/>
                    <a:pt x="327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" name="Freeform 51"/>
            <p:cNvSpPr>
              <a:spLocks/>
            </p:cNvSpPr>
            <p:nvPr/>
          </p:nvSpPr>
          <p:spPr bwMode="auto">
            <a:xfrm>
              <a:off x="-9869604" y="6180138"/>
              <a:ext cx="693738" cy="403225"/>
            </a:xfrm>
            <a:custGeom>
              <a:avLst/>
              <a:gdLst>
                <a:gd name="T0" fmla="*/ 0 w 215"/>
                <a:gd name="T1" fmla="*/ 0 h 125"/>
                <a:gd name="T2" fmla="*/ 0 w 215"/>
                <a:gd name="T3" fmla="*/ 1 h 125"/>
                <a:gd name="T4" fmla="*/ 214 w 215"/>
                <a:gd name="T5" fmla="*/ 125 h 125"/>
                <a:gd name="T6" fmla="*/ 215 w 215"/>
                <a:gd name="T7" fmla="*/ 124 h 125"/>
                <a:gd name="T8" fmla="*/ 0 w 215"/>
                <a:gd name="T9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25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14" y="125"/>
                    <a:pt x="214" y="125"/>
                    <a:pt x="214" y="125"/>
                  </a:cubicBezTo>
                  <a:cubicBezTo>
                    <a:pt x="215" y="125"/>
                    <a:pt x="215" y="125"/>
                    <a:pt x="215" y="124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" name="Freeform 52"/>
            <p:cNvSpPr>
              <a:spLocks/>
            </p:cNvSpPr>
            <p:nvPr/>
          </p:nvSpPr>
          <p:spPr bwMode="auto">
            <a:xfrm>
              <a:off x="-9698154" y="5330825"/>
              <a:ext cx="544513" cy="1233488"/>
            </a:xfrm>
            <a:custGeom>
              <a:avLst/>
              <a:gdLst>
                <a:gd name="T0" fmla="*/ 1 w 169"/>
                <a:gd name="T1" fmla="*/ 0 h 382"/>
                <a:gd name="T2" fmla="*/ 0 w 169"/>
                <a:gd name="T3" fmla="*/ 0 h 382"/>
                <a:gd name="T4" fmla="*/ 168 w 169"/>
                <a:gd name="T5" fmla="*/ 382 h 382"/>
                <a:gd name="T6" fmla="*/ 169 w 169"/>
                <a:gd name="T7" fmla="*/ 381 h 382"/>
                <a:gd name="T8" fmla="*/ 1 w 169"/>
                <a:gd name="T9" fmla="*/ 0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382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68" y="382"/>
                    <a:pt x="168" y="382"/>
                    <a:pt x="168" y="382"/>
                  </a:cubicBezTo>
                  <a:cubicBezTo>
                    <a:pt x="168" y="382"/>
                    <a:pt x="169" y="382"/>
                    <a:pt x="169" y="381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Freeform 53"/>
            <p:cNvSpPr>
              <a:spLocks/>
            </p:cNvSpPr>
            <p:nvPr/>
          </p:nvSpPr>
          <p:spPr bwMode="auto">
            <a:xfrm>
              <a:off x="-9869604" y="5314950"/>
              <a:ext cx="115888" cy="87313"/>
            </a:xfrm>
            <a:custGeom>
              <a:avLst/>
              <a:gdLst>
                <a:gd name="T0" fmla="*/ 35 w 36"/>
                <a:gd name="T1" fmla="*/ 0 h 27"/>
                <a:gd name="T2" fmla="*/ 0 w 36"/>
                <a:gd name="T3" fmla="*/ 26 h 27"/>
                <a:gd name="T4" fmla="*/ 0 w 36"/>
                <a:gd name="T5" fmla="*/ 27 h 27"/>
                <a:gd name="T6" fmla="*/ 36 w 36"/>
                <a:gd name="T7" fmla="*/ 1 h 27"/>
                <a:gd name="T8" fmla="*/ 35 w 36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7">
                  <a:moveTo>
                    <a:pt x="3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0"/>
                    <a:pt x="35" y="0"/>
                    <a:pt x="3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" name="Freeform 54"/>
            <p:cNvSpPr>
              <a:spLocks/>
            </p:cNvSpPr>
            <p:nvPr/>
          </p:nvSpPr>
          <p:spPr bwMode="auto">
            <a:xfrm>
              <a:off x="-9869604" y="4652963"/>
              <a:ext cx="144463" cy="587375"/>
            </a:xfrm>
            <a:custGeom>
              <a:avLst/>
              <a:gdLst>
                <a:gd name="T0" fmla="*/ 0 w 45"/>
                <a:gd name="T1" fmla="*/ 0 h 182"/>
                <a:gd name="T2" fmla="*/ 0 w 45"/>
                <a:gd name="T3" fmla="*/ 4 h 182"/>
                <a:gd name="T4" fmla="*/ 44 w 45"/>
                <a:gd name="T5" fmla="*/ 182 h 182"/>
                <a:gd name="T6" fmla="*/ 45 w 45"/>
                <a:gd name="T7" fmla="*/ 181 h 182"/>
                <a:gd name="T8" fmla="*/ 0 w 45"/>
                <a:gd name="T9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82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44" y="182"/>
                    <a:pt x="44" y="182"/>
                    <a:pt x="44" y="182"/>
                  </a:cubicBezTo>
                  <a:cubicBezTo>
                    <a:pt x="44" y="182"/>
                    <a:pt x="44" y="182"/>
                    <a:pt x="45" y="18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0" name="Freeform 55"/>
            <p:cNvSpPr>
              <a:spLocks/>
            </p:cNvSpPr>
            <p:nvPr/>
          </p:nvSpPr>
          <p:spPr bwMode="auto">
            <a:xfrm>
              <a:off x="-9675929" y="4695825"/>
              <a:ext cx="955675" cy="566738"/>
            </a:xfrm>
            <a:custGeom>
              <a:avLst/>
              <a:gdLst>
                <a:gd name="T0" fmla="*/ 296 w 296"/>
                <a:gd name="T1" fmla="*/ 0 h 176"/>
                <a:gd name="T2" fmla="*/ 0 w 296"/>
                <a:gd name="T3" fmla="*/ 175 h 176"/>
                <a:gd name="T4" fmla="*/ 1 w 296"/>
                <a:gd name="T5" fmla="*/ 176 h 176"/>
                <a:gd name="T6" fmla="*/ 296 w 296"/>
                <a:gd name="T7" fmla="*/ 1 h 176"/>
                <a:gd name="T8" fmla="*/ 296 w 296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176">
                  <a:moveTo>
                    <a:pt x="296" y="0"/>
                  </a:moveTo>
                  <a:cubicBezTo>
                    <a:pt x="0" y="175"/>
                    <a:pt x="0" y="175"/>
                    <a:pt x="0" y="175"/>
                  </a:cubicBezTo>
                  <a:cubicBezTo>
                    <a:pt x="1" y="175"/>
                    <a:pt x="1" y="176"/>
                    <a:pt x="1" y="176"/>
                  </a:cubicBezTo>
                  <a:cubicBezTo>
                    <a:pt x="296" y="1"/>
                    <a:pt x="296" y="1"/>
                    <a:pt x="296" y="1"/>
                  </a:cubicBezTo>
                  <a:cubicBezTo>
                    <a:pt x="296" y="1"/>
                    <a:pt x="296" y="1"/>
                    <a:pt x="29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1" name="Freeform 56"/>
            <p:cNvSpPr>
              <a:spLocks noEditPoints="1"/>
            </p:cNvSpPr>
            <p:nvPr/>
          </p:nvSpPr>
          <p:spPr bwMode="auto">
            <a:xfrm>
              <a:off x="-9666404" y="5153025"/>
              <a:ext cx="1514475" cy="130175"/>
            </a:xfrm>
            <a:custGeom>
              <a:avLst/>
              <a:gdLst>
                <a:gd name="T0" fmla="*/ 266 w 469"/>
                <a:gd name="T1" fmla="*/ 17 h 40"/>
                <a:gd name="T2" fmla="*/ 0 w 469"/>
                <a:gd name="T3" fmla="*/ 39 h 40"/>
                <a:gd name="T4" fmla="*/ 0 w 469"/>
                <a:gd name="T5" fmla="*/ 40 h 40"/>
                <a:gd name="T6" fmla="*/ 266 w 469"/>
                <a:gd name="T7" fmla="*/ 18 h 40"/>
                <a:gd name="T8" fmla="*/ 266 w 469"/>
                <a:gd name="T9" fmla="*/ 17 h 40"/>
                <a:gd name="T10" fmla="*/ 469 w 469"/>
                <a:gd name="T11" fmla="*/ 0 h 40"/>
                <a:gd name="T12" fmla="*/ 267 w 469"/>
                <a:gd name="T13" fmla="*/ 17 h 40"/>
                <a:gd name="T14" fmla="*/ 267 w 469"/>
                <a:gd name="T15" fmla="*/ 18 h 40"/>
                <a:gd name="T16" fmla="*/ 469 w 469"/>
                <a:gd name="T17" fmla="*/ 1 h 40"/>
                <a:gd name="T18" fmla="*/ 469 w 469"/>
                <a:gd name="T1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9" h="40">
                  <a:moveTo>
                    <a:pt x="266" y="17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266" y="18"/>
                    <a:pt x="266" y="18"/>
                    <a:pt x="266" y="18"/>
                  </a:cubicBezTo>
                  <a:cubicBezTo>
                    <a:pt x="266" y="17"/>
                    <a:pt x="266" y="17"/>
                    <a:pt x="266" y="17"/>
                  </a:cubicBezTo>
                  <a:moveTo>
                    <a:pt x="469" y="0"/>
                  </a:moveTo>
                  <a:cubicBezTo>
                    <a:pt x="267" y="17"/>
                    <a:pt x="267" y="17"/>
                    <a:pt x="267" y="17"/>
                  </a:cubicBezTo>
                  <a:cubicBezTo>
                    <a:pt x="267" y="18"/>
                    <a:pt x="267" y="18"/>
                    <a:pt x="267" y="18"/>
                  </a:cubicBezTo>
                  <a:cubicBezTo>
                    <a:pt x="469" y="1"/>
                    <a:pt x="469" y="1"/>
                    <a:pt x="469" y="1"/>
                  </a:cubicBezTo>
                  <a:cubicBezTo>
                    <a:pt x="469" y="0"/>
                    <a:pt x="469" y="0"/>
                    <a:pt x="46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2" name="Freeform 57"/>
            <p:cNvSpPr>
              <a:spLocks noEditPoints="1"/>
            </p:cNvSpPr>
            <p:nvPr/>
          </p:nvSpPr>
          <p:spPr bwMode="auto">
            <a:xfrm>
              <a:off x="-9672754" y="5305425"/>
              <a:ext cx="1636713" cy="733425"/>
            </a:xfrm>
            <a:custGeom>
              <a:avLst/>
              <a:gdLst>
                <a:gd name="T0" fmla="*/ 344 w 507"/>
                <a:gd name="T1" fmla="*/ 154 h 227"/>
                <a:gd name="T2" fmla="*/ 344 w 507"/>
                <a:gd name="T3" fmla="*/ 154 h 227"/>
                <a:gd name="T4" fmla="*/ 507 w 507"/>
                <a:gd name="T5" fmla="*/ 227 h 227"/>
                <a:gd name="T6" fmla="*/ 507 w 507"/>
                <a:gd name="T7" fmla="*/ 226 h 227"/>
                <a:gd name="T8" fmla="*/ 344 w 507"/>
                <a:gd name="T9" fmla="*/ 154 h 227"/>
                <a:gd name="T10" fmla="*/ 237 w 507"/>
                <a:gd name="T11" fmla="*/ 106 h 227"/>
                <a:gd name="T12" fmla="*/ 237 w 507"/>
                <a:gd name="T13" fmla="*/ 107 h 227"/>
                <a:gd name="T14" fmla="*/ 343 w 507"/>
                <a:gd name="T15" fmla="*/ 154 h 227"/>
                <a:gd name="T16" fmla="*/ 343 w 507"/>
                <a:gd name="T17" fmla="*/ 153 h 227"/>
                <a:gd name="T18" fmla="*/ 237 w 507"/>
                <a:gd name="T19" fmla="*/ 106 h 227"/>
                <a:gd name="T20" fmla="*/ 1 w 507"/>
                <a:gd name="T21" fmla="*/ 0 h 227"/>
                <a:gd name="T22" fmla="*/ 0 w 507"/>
                <a:gd name="T23" fmla="*/ 1 h 227"/>
                <a:gd name="T24" fmla="*/ 236 w 507"/>
                <a:gd name="T25" fmla="*/ 106 h 227"/>
                <a:gd name="T26" fmla="*/ 236 w 507"/>
                <a:gd name="T27" fmla="*/ 105 h 227"/>
                <a:gd name="T28" fmla="*/ 1 w 507"/>
                <a:gd name="T29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7" h="227">
                  <a:moveTo>
                    <a:pt x="344" y="154"/>
                  </a:moveTo>
                  <a:cubicBezTo>
                    <a:pt x="344" y="154"/>
                    <a:pt x="344" y="154"/>
                    <a:pt x="344" y="154"/>
                  </a:cubicBezTo>
                  <a:cubicBezTo>
                    <a:pt x="507" y="227"/>
                    <a:pt x="507" y="227"/>
                    <a:pt x="507" y="227"/>
                  </a:cubicBezTo>
                  <a:cubicBezTo>
                    <a:pt x="507" y="227"/>
                    <a:pt x="507" y="227"/>
                    <a:pt x="507" y="226"/>
                  </a:cubicBezTo>
                  <a:cubicBezTo>
                    <a:pt x="344" y="154"/>
                    <a:pt x="344" y="154"/>
                    <a:pt x="344" y="154"/>
                  </a:cubicBezTo>
                  <a:moveTo>
                    <a:pt x="237" y="106"/>
                  </a:moveTo>
                  <a:cubicBezTo>
                    <a:pt x="237" y="107"/>
                    <a:pt x="237" y="107"/>
                    <a:pt x="237" y="107"/>
                  </a:cubicBezTo>
                  <a:cubicBezTo>
                    <a:pt x="343" y="154"/>
                    <a:pt x="343" y="154"/>
                    <a:pt x="343" y="154"/>
                  </a:cubicBezTo>
                  <a:cubicBezTo>
                    <a:pt x="343" y="153"/>
                    <a:pt x="343" y="153"/>
                    <a:pt x="343" y="153"/>
                  </a:cubicBezTo>
                  <a:cubicBezTo>
                    <a:pt x="237" y="106"/>
                    <a:pt x="237" y="106"/>
                    <a:pt x="237" y="106"/>
                  </a:cubicBezTo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36" y="106"/>
                    <a:pt x="236" y="106"/>
                    <a:pt x="236" y="106"/>
                  </a:cubicBezTo>
                  <a:cubicBezTo>
                    <a:pt x="236" y="105"/>
                    <a:pt x="236" y="105"/>
                    <a:pt x="236" y="105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3" name="Freeform 58"/>
            <p:cNvSpPr>
              <a:spLocks/>
            </p:cNvSpPr>
            <p:nvPr/>
          </p:nvSpPr>
          <p:spPr bwMode="auto">
            <a:xfrm>
              <a:off x="-9107604" y="5189538"/>
              <a:ext cx="977900" cy="1377950"/>
            </a:xfrm>
            <a:custGeom>
              <a:avLst/>
              <a:gdLst>
                <a:gd name="T0" fmla="*/ 302 w 303"/>
                <a:gd name="T1" fmla="*/ 0 h 427"/>
                <a:gd name="T2" fmla="*/ 168 w 303"/>
                <a:gd name="T3" fmla="*/ 189 h 427"/>
                <a:gd name="T4" fmla="*/ 168 w 303"/>
                <a:gd name="T5" fmla="*/ 190 h 427"/>
                <a:gd name="T6" fmla="*/ 0 w 303"/>
                <a:gd name="T7" fmla="*/ 427 h 427"/>
                <a:gd name="T8" fmla="*/ 1 w 303"/>
                <a:gd name="T9" fmla="*/ 427 h 427"/>
                <a:gd name="T10" fmla="*/ 169 w 303"/>
                <a:gd name="T11" fmla="*/ 190 h 427"/>
                <a:gd name="T12" fmla="*/ 169 w 303"/>
                <a:gd name="T13" fmla="*/ 190 h 427"/>
                <a:gd name="T14" fmla="*/ 303 w 303"/>
                <a:gd name="T15" fmla="*/ 1 h 427"/>
                <a:gd name="T16" fmla="*/ 302 w 303"/>
                <a:gd name="T17" fmla="*/ 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3" h="427">
                  <a:moveTo>
                    <a:pt x="302" y="0"/>
                  </a:moveTo>
                  <a:cubicBezTo>
                    <a:pt x="168" y="189"/>
                    <a:pt x="168" y="189"/>
                    <a:pt x="168" y="189"/>
                  </a:cubicBezTo>
                  <a:cubicBezTo>
                    <a:pt x="168" y="190"/>
                    <a:pt x="168" y="190"/>
                    <a:pt x="168" y="190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0" y="427"/>
                    <a:pt x="1" y="427"/>
                    <a:pt x="1" y="427"/>
                  </a:cubicBezTo>
                  <a:cubicBezTo>
                    <a:pt x="169" y="190"/>
                    <a:pt x="169" y="190"/>
                    <a:pt x="169" y="190"/>
                  </a:cubicBezTo>
                  <a:cubicBezTo>
                    <a:pt x="169" y="190"/>
                    <a:pt x="169" y="190"/>
                    <a:pt x="169" y="190"/>
                  </a:cubicBezTo>
                  <a:cubicBezTo>
                    <a:pt x="303" y="1"/>
                    <a:pt x="303" y="1"/>
                    <a:pt x="303" y="1"/>
                  </a:cubicBezTo>
                  <a:cubicBezTo>
                    <a:pt x="303" y="0"/>
                    <a:pt x="303" y="0"/>
                    <a:pt x="302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4" name="Freeform 59"/>
            <p:cNvSpPr>
              <a:spLocks/>
            </p:cNvSpPr>
            <p:nvPr/>
          </p:nvSpPr>
          <p:spPr bwMode="auto">
            <a:xfrm>
              <a:off x="-9123479" y="4721225"/>
              <a:ext cx="434975" cy="1839913"/>
            </a:xfrm>
            <a:custGeom>
              <a:avLst/>
              <a:gdLst>
                <a:gd name="T0" fmla="*/ 134 w 135"/>
                <a:gd name="T1" fmla="*/ 0 h 570"/>
                <a:gd name="T2" fmla="*/ 98 w 135"/>
                <a:gd name="T3" fmla="*/ 151 h 570"/>
                <a:gd name="T4" fmla="*/ 98 w 135"/>
                <a:gd name="T5" fmla="*/ 152 h 570"/>
                <a:gd name="T6" fmla="*/ 66 w 135"/>
                <a:gd name="T7" fmla="*/ 286 h 570"/>
                <a:gd name="T8" fmla="*/ 66 w 135"/>
                <a:gd name="T9" fmla="*/ 287 h 570"/>
                <a:gd name="T10" fmla="*/ 0 w 135"/>
                <a:gd name="T11" fmla="*/ 570 h 570"/>
                <a:gd name="T12" fmla="*/ 0 w 135"/>
                <a:gd name="T13" fmla="*/ 570 h 570"/>
                <a:gd name="T14" fmla="*/ 1 w 135"/>
                <a:gd name="T15" fmla="*/ 570 h 570"/>
                <a:gd name="T16" fmla="*/ 67 w 135"/>
                <a:gd name="T17" fmla="*/ 288 h 570"/>
                <a:gd name="T18" fmla="*/ 67 w 135"/>
                <a:gd name="T19" fmla="*/ 287 h 570"/>
                <a:gd name="T20" fmla="*/ 99 w 135"/>
                <a:gd name="T21" fmla="*/ 152 h 570"/>
                <a:gd name="T22" fmla="*/ 99 w 135"/>
                <a:gd name="T23" fmla="*/ 151 h 570"/>
                <a:gd name="T24" fmla="*/ 135 w 135"/>
                <a:gd name="T25" fmla="*/ 0 h 570"/>
                <a:gd name="T26" fmla="*/ 135 w 135"/>
                <a:gd name="T27" fmla="*/ 0 h 570"/>
                <a:gd name="T28" fmla="*/ 134 w 135"/>
                <a:gd name="T29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5" h="570">
                  <a:moveTo>
                    <a:pt x="134" y="0"/>
                  </a:moveTo>
                  <a:cubicBezTo>
                    <a:pt x="98" y="151"/>
                    <a:pt x="98" y="151"/>
                    <a:pt x="98" y="151"/>
                  </a:cubicBezTo>
                  <a:cubicBezTo>
                    <a:pt x="98" y="152"/>
                    <a:pt x="98" y="152"/>
                    <a:pt x="98" y="152"/>
                  </a:cubicBezTo>
                  <a:cubicBezTo>
                    <a:pt x="66" y="286"/>
                    <a:pt x="66" y="286"/>
                    <a:pt x="66" y="286"/>
                  </a:cubicBezTo>
                  <a:cubicBezTo>
                    <a:pt x="66" y="287"/>
                    <a:pt x="66" y="287"/>
                    <a:pt x="66" y="287"/>
                  </a:cubicBezTo>
                  <a:cubicBezTo>
                    <a:pt x="0" y="570"/>
                    <a:pt x="0" y="570"/>
                    <a:pt x="0" y="570"/>
                  </a:cubicBezTo>
                  <a:cubicBezTo>
                    <a:pt x="0" y="570"/>
                    <a:pt x="0" y="570"/>
                    <a:pt x="0" y="570"/>
                  </a:cubicBezTo>
                  <a:cubicBezTo>
                    <a:pt x="0" y="570"/>
                    <a:pt x="0" y="570"/>
                    <a:pt x="1" y="570"/>
                  </a:cubicBezTo>
                  <a:cubicBezTo>
                    <a:pt x="67" y="288"/>
                    <a:pt x="67" y="288"/>
                    <a:pt x="67" y="288"/>
                  </a:cubicBezTo>
                  <a:cubicBezTo>
                    <a:pt x="67" y="287"/>
                    <a:pt x="67" y="287"/>
                    <a:pt x="67" y="287"/>
                  </a:cubicBezTo>
                  <a:cubicBezTo>
                    <a:pt x="99" y="152"/>
                    <a:pt x="99" y="152"/>
                    <a:pt x="99" y="152"/>
                  </a:cubicBezTo>
                  <a:cubicBezTo>
                    <a:pt x="99" y="151"/>
                    <a:pt x="99" y="151"/>
                    <a:pt x="99" y="151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4" y="0"/>
                    <a:pt x="134" y="0"/>
                    <a:pt x="13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5" name="Freeform 60"/>
            <p:cNvSpPr>
              <a:spLocks/>
            </p:cNvSpPr>
            <p:nvPr/>
          </p:nvSpPr>
          <p:spPr bwMode="auto">
            <a:xfrm>
              <a:off x="-8642467" y="4702175"/>
              <a:ext cx="509588" cy="412750"/>
            </a:xfrm>
            <a:custGeom>
              <a:avLst/>
              <a:gdLst>
                <a:gd name="T0" fmla="*/ 1 w 158"/>
                <a:gd name="T1" fmla="*/ 0 h 128"/>
                <a:gd name="T2" fmla="*/ 0 w 158"/>
                <a:gd name="T3" fmla="*/ 1 h 128"/>
                <a:gd name="T4" fmla="*/ 157 w 158"/>
                <a:gd name="T5" fmla="*/ 128 h 128"/>
                <a:gd name="T6" fmla="*/ 158 w 158"/>
                <a:gd name="T7" fmla="*/ 127 h 128"/>
                <a:gd name="T8" fmla="*/ 1 w 158"/>
                <a:gd name="T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128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157" y="128"/>
                    <a:pt x="157" y="128"/>
                    <a:pt x="157" y="128"/>
                  </a:cubicBezTo>
                  <a:cubicBezTo>
                    <a:pt x="157" y="128"/>
                    <a:pt x="157" y="128"/>
                    <a:pt x="158" y="127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6" name="Freeform 61"/>
            <p:cNvSpPr>
              <a:spLocks/>
            </p:cNvSpPr>
            <p:nvPr/>
          </p:nvSpPr>
          <p:spPr bwMode="auto">
            <a:xfrm>
              <a:off x="-6486642" y="6867525"/>
              <a:ext cx="627063" cy="93663"/>
            </a:xfrm>
            <a:custGeom>
              <a:avLst/>
              <a:gdLst>
                <a:gd name="T0" fmla="*/ 194 w 194"/>
                <a:gd name="T1" fmla="*/ 0 h 29"/>
                <a:gd name="T2" fmla="*/ 0 w 194"/>
                <a:gd name="T3" fmla="*/ 29 h 29"/>
                <a:gd name="T4" fmla="*/ 7 w 194"/>
                <a:gd name="T5" fmla="*/ 29 h 29"/>
                <a:gd name="T6" fmla="*/ 194 w 194"/>
                <a:gd name="T7" fmla="*/ 1 h 29"/>
                <a:gd name="T8" fmla="*/ 194 w 194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4" h="29">
                  <a:moveTo>
                    <a:pt x="194" y="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194" y="1"/>
                    <a:pt x="194" y="1"/>
                    <a:pt x="194" y="1"/>
                  </a:cubicBezTo>
                  <a:cubicBezTo>
                    <a:pt x="194" y="1"/>
                    <a:pt x="194" y="0"/>
                    <a:pt x="19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7" name="Freeform 62"/>
            <p:cNvSpPr>
              <a:spLocks/>
            </p:cNvSpPr>
            <p:nvPr/>
          </p:nvSpPr>
          <p:spPr bwMode="auto">
            <a:xfrm>
              <a:off x="-7174029" y="5414963"/>
              <a:ext cx="96838" cy="1546225"/>
            </a:xfrm>
            <a:custGeom>
              <a:avLst/>
              <a:gdLst>
                <a:gd name="T0" fmla="*/ 29 w 30"/>
                <a:gd name="T1" fmla="*/ 0 h 479"/>
                <a:gd name="T2" fmla="*/ 0 w 30"/>
                <a:gd name="T3" fmla="*/ 479 h 479"/>
                <a:gd name="T4" fmla="*/ 1 w 30"/>
                <a:gd name="T5" fmla="*/ 479 h 479"/>
                <a:gd name="T6" fmla="*/ 30 w 30"/>
                <a:gd name="T7" fmla="*/ 0 h 479"/>
                <a:gd name="T8" fmla="*/ 29 w 30"/>
                <a:gd name="T9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79">
                  <a:moveTo>
                    <a:pt x="29" y="0"/>
                  </a:moveTo>
                  <a:cubicBezTo>
                    <a:pt x="0" y="479"/>
                    <a:pt x="0" y="479"/>
                    <a:pt x="0" y="479"/>
                  </a:cubicBezTo>
                  <a:cubicBezTo>
                    <a:pt x="1" y="479"/>
                    <a:pt x="1" y="479"/>
                    <a:pt x="1" y="479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29" y="0"/>
                    <a:pt x="2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8" name="Freeform 63"/>
            <p:cNvSpPr>
              <a:spLocks/>
            </p:cNvSpPr>
            <p:nvPr/>
          </p:nvSpPr>
          <p:spPr bwMode="auto">
            <a:xfrm>
              <a:off x="-7961429" y="6092825"/>
              <a:ext cx="700088" cy="868363"/>
            </a:xfrm>
            <a:custGeom>
              <a:avLst/>
              <a:gdLst>
                <a:gd name="T0" fmla="*/ 0 w 217"/>
                <a:gd name="T1" fmla="*/ 0 h 269"/>
                <a:gd name="T2" fmla="*/ 0 w 217"/>
                <a:gd name="T3" fmla="*/ 1 h 269"/>
                <a:gd name="T4" fmla="*/ 216 w 217"/>
                <a:gd name="T5" fmla="*/ 269 h 269"/>
                <a:gd name="T6" fmla="*/ 217 w 217"/>
                <a:gd name="T7" fmla="*/ 269 h 269"/>
                <a:gd name="T8" fmla="*/ 0 w 217"/>
                <a:gd name="T9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269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16" y="269"/>
                    <a:pt x="216" y="269"/>
                    <a:pt x="216" y="269"/>
                  </a:cubicBezTo>
                  <a:cubicBezTo>
                    <a:pt x="217" y="269"/>
                    <a:pt x="217" y="269"/>
                    <a:pt x="217" y="269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9" name="Freeform 64"/>
            <p:cNvSpPr>
              <a:spLocks/>
            </p:cNvSpPr>
            <p:nvPr/>
          </p:nvSpPr>
          <p:spPr bwMode="auto">
            <a:xfrm>
              <a:off x="-7955079" y="5392738"/>
              <a:ext cx="842963" cy="636588"/>
            </a:xfrm>
            <a:custGeom>
              <a:avLst/>
              <a:gdLst>
                <a:gd name="T0" fmla="*/ 260 w 261"/>
                <a:gd name="T1" fmla="*/ 0 h 197"/>
                <a:gd name="T2" fmla="*/ 0 w 261"/>
                <a:gd name="T3" fmla="*/ 196 h 197"/>
                <a:gd name="T4" fmla="*/ 1 w 261"/>
                <a:gd name="T5" fmla="*/ 197 h 197"/>
                <a:gd name="T6" fmla="*/ 261 w 261"/>
                <a:gd name="T7" fmla="*/ 1 h 197"/>
                <a:gd name="T8" fmla="*/ 260 w 261"/>
                <a:gd name="T9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197">
                  <a:moveTo>
                    <a:pt x="260" y="0"/>
                  </a:moveTo>
                  <a:cubicBezTo>
                    <a:pt x="0" y="196"/>
                    <a:pt x="0" y="196"/>
                    <a:pt x="0" y="196"/>
                  </a:cubicBezTo>
                  <a:cubicBezTo>
                    <a:pt x="0" y="197"/>
                    <a:pt x="1" y="197"/>
                    <a:pt x="1" y="197"/>
                  </a:cubicBezTo>
                  <a:cubicBezTo>
                    <a:pt x="261" y="1"/>
                    <a:pt x="261" y="1"/>
                    <a:pt x="261" y="1"/>
                  </a:cubicBezTo>
                  <a:cubicBezTo>
                    <a:pt x="261" y="1"/>
                    <a:pt x="260" y="1"/>
                    <a:pt x="26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0" name="Freeform 65"/>
            <p:cNvSpPr>
              <a:spLocks/>
            </p:cNvSpPr>
            <p:nvPr/>
          </p:nvSpPr>
          <p:spPr bwMode="auto">
            <a:xfrm>
              <a:off x="-8097954" y="5199063"/>
              <a:ext cx="100013" cy="809625"/>
            </a:xfrm>
            <a:custGeom>
              <a:avLst/>
              <a:gdLst>
                <a:gd name="T0" fmla="*/ 1 w 31"/>
                <a:gd name="T1" fmla="*/ 0 h 251"/>
                <a:gd name="T2" fmla="*/ 0 w 31"/>
                <a:gd name="T3" fmla="*/ 0 h 251"/>
                <a:gd name="T4" fmla="*/ 30 w 31"/>
                <a:gd name="T5" fmla="*/ 251 h 251"/>
                <a:gd name="T6" fmla="*/ 31 w 31"/>
                <a:gd name="T7" fmla="*/ 251 h 251"/>
                <a:gd name="T8" fmla="*/ 1 w 31"/>
                <a:gd name="T9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5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0" y="251"/>
                    <a:pt x="30" y="251"/>
                    <a:pt x="30" y="251"/>
                  </a:cubicBezTo>
                  <a:cubicBezTo>
                    <a:pt x="31" y="251"/>
                    <a:pt x="31" y="251"/>
                    <a:pt x="31" y="251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1" name="Freeform 66"/>
            <p:cNvSpPr>
              <a:spLocks noEditPoints="1"/>
            </p:cNvSpPr>
            <p:nvPr/>
          </p:nvSpPr>
          <p:spPr bwMode="auto">
            <a:xfrm>
              <a:off x="-7977304" y="4594225"/>
              <a:ext cx="474663" cy="1417638"/>
            </a:xfrm>
            <a:custGeom>
              <a:avLst/>
              <a:gdLst>
                <a:gd name="T0" fmla="*/ 80 w 147"/>
                <a:gd name="T1" fmla="*/ 197 h 439"/>
                <a:gd name="T2" fmla="*/ 0 w 147"/>
                <a:gd name="T3" fmla="*/ 438 h 439"/>
                <a:gd name="T4" fmla="*/ 1 w 147"/>
                <a:gd name="T5" fmla="*/ 439 h 439"/>
                <a:gd name="T6" fmla="*/ 81 w 147"/>
                <a:gd name="T7" fmla="*/ 198 h 439"/>
                <a:gd name="T8" fmla="*/ 80 w 147"/>
                <a:gd name="T9" fmla="*/ 197 h 439"/>
                <a:gd name="T10" fmla="*/ 146 w 147"/>
                <a:gd name="T11" fmla="*/ 0 h 439"/>
                <a:gd name="T12" fmla="*/ 81 w 147"/>
                <a:gd name="T13" fmla="*/ 196 h 439"/>
                <a:gd name="T14" fmla="*/ 82 w 147"/>
                <a:gd name="T15" fmla="*/ 197 h 439"/>
                <a:gd name="T16" fmla="*/ 147 w 147"/>
                <a:gd name="T17" fmla="*/ 1 h 439"/>
                <a:gd name="T18" fmla="*/ 146 w 147"/>
                <a:gd name="T19" fmla="*/ 0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7" h="439">
                  <a:moveTo>
                    <a:pt x="80" y="197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0" y="439"/>
                    <a:pt x="0" y="439"/>
                    <a:pt x="1" y="439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0" y="197"/>
                    <a:pt x="80" y="197"/>
                    <a:pt x="80" y="197"/>
                  </a:cubicBezTo>
                  <a:moveTo>
                    <a:pt x="146" y="0"/>
                  </a:moveTo>
                  <a:cubicBezTo>
                    <a:pt x="81" y="196"/>
                    <a:pt x="81" y="196"/>
                    <a:pt x="81" y="196"/>
                  </a:cubicBezTo>
                  <a:cubicBezTo>
                    <a:pt x="82" y="197"/>
                    <a:pt x="82" y="197"/>
                    <a:pt x="82" y="197"/>
                  </a:cubicBezTo>
                  <a:cubicBezTo>
                    <a:pt x="147" y="1"/>
                    <a:pt x="147" y="1"/>
                    <a:pt x="147" y="1"/>
                  </a:cubicBezTo>
                  <a:cubicBezTo>
                    <a:pt x="147" y="1"/>
                    <a:pt x="147" y="0"/>
                    <a:pt x="14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2" name="Freeform 67"/>
            <p:cNvSpPr>
              <a:spLocks/>
            </p:cNvSpPr>
            <p:nvPr/>
          </p:nvSpPr>
          <p:spPr bwMode="auto">
            <a:xfrm>
              <a:off x="-8067792" y="4581525"/>
              <a:ext cx="544513" cy="536575"/>
            </a:xfrm>
            <a:custGeom>
              <a:avLst/>
              <a:gdLst>
                <a:gd name="T0" fmla="*/ 169 w 169"/>
                <a:gd name="T1" fmla="*/ 0 h 166"/>
                <a:gd name="T2" fmla="*/ 0 w 169"/>
                <a:gd name="T3" fmla="*/ 165 h 166"/>
                <a:gd name="T4" fmla="*/ 1 w 169"/>
                <a:gd name="T5" fmla="*/ 166 h 166"/>
                <a:gd name="T6" fmla="*/ 169 w 169"/>
                <a:gd name="T7" fmla="*/ 1 h 166"/>
                <a:gd name="T8" fmla="*/ 169 w 169"/>
                <a:gd name="T9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66">
                  <a:moveTo>
                    <a:pt x="169" y="0"/>
                  </a:moveTo>
                  <a:cubicBezTo>
                    <a:pt x="0" y="165"/>
                    <a:pt x="0" y="165"/>
                    <a:pt x="0" y="165"/>
                  </a:cubicBezTo>
                  <a:cubicBezTo>
                    <a:pt x="0" y="165"/>
                    <a:pt x="0" y="166"/>
                    <a:pt x="1" y="166"/>
                  </a:cubicBezTo>
                  <a:cubicBezTo>
                    <a:pt x="169" y="1"/>
                    <a:pt x="169" y="1"/>
                    <a:pt x="169" y="1"/>
                  </a:cubicBezTo>
                  <a:cubicBezTo>
                    <a:pt x="169" y="1"/>
                    <a:pt x="169" y="1"/>
                    <a:pt x="16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3" name="Freeform 68"/>
            <p:cNvSpPr>
              <a:spLocks/>
            </p:cNvSpPr>
            <p:nvPr/>
          </p:nvSpPr>
          <p:spPr bwMode="auto">
            <a:xfrm>
              <a:off x="-8055092" y="5159375"/>
              <a:ext cx="933450" cy="196850"/>
            </a:xfrm>
            <a:custGeom>
              <a:avLst/>
              <a:gdLst>
                <a:gd name="T0" fmla="*/ 0 w 289"/>
                <a:gd name="T1" fmla="*/ 0 h 61"/>
                <a:gd name="T2" fmla="*/ 0 w 289"/>
                <a:gd name="T3" fmla="*/ 0 h 61"/>
                <a:gd name="T4" fmla="*/ 0 w 289"/>
                <a:gd name="T5" fmla="*/ 1 h 61"/>
                <a:gd name="T6" fmla="*/ 104 w 289"/>
                <a:gd name="T7" fmla="*/ 22 h 61"/>
                <a:gd name="T8" fmla="*/ 105 w 289"/>
                <a:gd name="T9" fmla="*/ 23 h 61"/>
                <a:gd name="T10" fmla="*/ 289 w 289"/>
                <a:gd name="T11" fmla="*/ 61 h 61"/>
                <a:gd name="T12" fmla="*/ 289 w 289"/>
                <a:gd name="T13" fmla="*/ 61 h 61"/>
                <a:gd name="T14" fmla="*/ 289 w 289"/>
                <a:gd name="T15" fmla="*/ 60 h 61"/>
                <a:gd name="T16" fmla="*/ 106 w 289"/>
                <a:gd name="T17" fmla="*/ 22 h 61"/>
                <a:gd name="T18" fmla="*/ 105 w 289"/>
                <a:gd name="T19" fmla="*/ 21 h 61"/>
                <a:gd name="T20" fmla="*/ 0 w 289"/>
                <a:gd name="T2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9" h="6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289" y="61"/>
                    <a:pt x="289" y="61"/>
                    <a:pt x="289" y="61"/>
                  </a:cubicBezTo>
                  <a:cubicBezTo>
                    <a:pt x="289" y="61"/>
                    <a:pt x="289" y="61"/>
                    <a:pt x="289" y="61"/>
                  </a:cubicBezTo>
                  <a:cubicBezTo>
                    <a:pt x="289" y="60"/>
                    <a:pt x="289" y="60"/>
                    <a:pt x="289" y="60"/>
                  </a:cubicBezTo>
                  <a:cubicBezTo>
                    <a:pt x="106" y="22"/>
                    <a:pt x="106" y="22"/>
                    <a:pt x="106" y="22"/>
                  </a:cubicBezTo>
                  <a:cubicBezTo>
                    <a:pt x="105" y="21"/>
                    <a:pt x="105" y="21"/>
                    <a:pt x="105" y="2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4" name="Freeform 69"/>
            <p:cNvSpPr>
              <a:spLocks/>
            </p:cNvSpPr>
            <p:nvPr/>
          </p:nvSpPr>
          <p:spPr bwMode="auto">
            <a:xfrm>
              <a:off x="-7027979" y="5376863"/>
              <a:ext cx="744538" cy="203200"/>
            </a:xfrm>
            <a:custGeom>
              <a:avLst/>
              <a:gdLst>
                <a:gd name="T0" fmla="*/ 0 w 231"/>
                <a:gd name="T1" fmla="*/ 0 h 63"/>
                <a:gd name="T2" fmla="*/ 0 w 231"/>
                <a:gd name="T3" fmla="*/ 1 h 63"/>
                <a:gd name="T4" fmla="*/ 231 w 231"/>
                <a:gd name="T5" fmla="*/ 63 h 63"/>
                <a:gd name="T6" fmla="*/ 231 w 231"/>
                <a:gd name="T7" fmla="*/ 62 h 63"/>
                <a:gd name="T8" fmla="*/ 0 w 231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1" h="63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31" y="63"/>
                    <a:pt x="231" y="63"/>
                    <a:pt x="231" y="63"/>
                  </a:cubicBezTo>
                  <a:cubicBezTo>
                    <a:pt x="231" y="63"/>
                    <a:pt x="231" y="63"/>
                    <a:pt x="231" y="6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5" name="Freeform 70"/>
            <p:cNvSpPr>
              <a:spLocks/>
            </p:cNvSpPr>
            <p:nvPr/>
          </p:nvSpPr>
          <p:spPr bwMode="auto">
            <a:xfrm>
              <a:off x="-7045442" y="5402263"/>
              <a:ext cx="1204913" cy="1423988"/>
            </a:xfrm>
            <a:custGeom>
              <a:avLst/>
              <a:gdLst>
                <a:gd name="T0" fmla="*/ 1 w 373"/>
                <a:gd name="T1" fmla="*/ 0 h 441"/>
                <a:gd name="T2" fmla="*/ 0 w 373"/>
                <a:gd name="T3" fmla="*/ 0 h 441"/>
                <a:gd name="T4" fmla="*/ 372 w 373"/>
                <a:gd name="T5" fmla="*/ 441 h 441"/>
                <a:gd name="T6" fmla="*/ 373 w 373"/>
                <a:gd name="T7" fmla="*/ 440 h 441"/>
                <a:gd name="T8" fmla="*/ 1 w 373"/>
                <a:gd name="T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3" h="44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72" y="441"/>
                    <a:pt x="372" y="441"/>
                    <a:pt x="372" y="441"/>
                  </a:cubicBezTo>
                  <a:cubicBezTo>
                    <a:pt x="372" y="441"/>
                    <a:pt x="372" y="441"/>
                    <a:pt x="373" y="44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6" name="Freeform 71"/>
            <p:cNvSpPr>
              <a:spLocks/>
            </p:cNvSpPr>
            <p:nvPr/>
          </p:nvSpPr>
          <p:spPr bwMode="auto">
            <a:xfrm>
              <a:off x="-6221529" y="5637213"/>
              <a:ext cx="396875" cy="1179513"/>
            </a:xfrm>
            <a:custGeom>
              <a:avLst/>
              <a:gdLst>
                <a:gd name="T0" fmla="*/ 1 w 123"/>
                <a:gd name="T1" fmla="*/ 0 h 365"/>
                <a:gd name="T2" fmla="*/ 0 w 123"/>
                <a:gd name="T3" fmla="*/ 0 h 365"/>
                <a:gd name="T4" fmla="*/ 122 w 123"/>
                <a:gd name="T5" fmla="*/ 365 h 365"/>
                <a:gd name="T6" fmla="*/ 123 w 123"/>
                <a:gd name="T7" fmla="*/ 365 h 365"/>
                <a:gd name="T8" fmla="*/ 1 w 123"/>
                <a:gd name="T9" fmla="*/ 0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365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2" y="365"/>
                    <a:pt x="122" y="365"/>
                    <a:pt x="122" y="365"/>
                  </a:cubicBezTo>
                  <a:cubicBezTo>
                    <a:pt x="122" y="365"/>
                    <a:pt x="122" y="365"/>
                    <a:pt x="123" y="365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7" name="Freeform 72"/>
            <p:cNvSpPr>
              <a:spLocks/>
            </p:cNvSpPr>
            <p:nvPr/>
          </p:nvSpPr>
          <p:spPr bwMode="auto">
            <a:xfrm>
              <a:off x="-6964479" y="4789488"/>
              <a:ext cx="698500" cy="768350"/>
            </a:xfrm>
            <a:custGeom>
              <a:avLst/>
              <a:gdLst>
                <a:gd name="T0" fmla="*/ 0 w 216"/>
                <a:gd name="T1" fmla="*/ 0 h 238"/>
                <a:gd name="T2" fmla="*/ 0 w 216"/>
                <a:gd name="T3" fmla="*/ 0 h 238"/>
                <a:gd name="T4" fmla="*/ 215 w 216"/>
                <a:gd name="T5" fmla="*/ 238 h 238"/>
                <a:gd name="T6" fmla="*/ 216 w 216"/>
                <a:gd name="T7" fmla="*/ 237 h 238"/>
                <a:gd name="T8" fmla="*/ 0 w 216"/>
                <a:gd name="T9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23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15" y="238"/>
                    <a:pt x="215" y="238"/>
                    <a:pt x="215" y="238"/>
                  </a:cubicBezTo>
                  <a:cubicBezTo>
                    <a:pt x="215" y="238"/>
                    <a:pt x="216" y="237"/>
                    <a:pt x="216" y="23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8" name="Freeform 73"/>
            <p:cNvSpPr>
              <a:spLocks/>
            </p:cNvSpPr>
            <p:nvPr/>
          </p:nvSpPr>
          <p:spPr bwMode="auto">
            <a:xfrm>
              <a:off x="-6189779" y="5249863"/>
              <a:ext cx="979488" cy="327025"/>
            </a:xfrm>
            <a:custGeom>
              <a:avLst/>
              <a:gdLst>
                <a:gd name="T0" fmla="*/ 303 w 303"/>
                <a:gd name="T1" fmla="*/ 0 h 101"/>
                <a:gd name="T2" fmla="*/ 0 w 303"/>
                <a:gd name="T3" fmla="*/ 100 h 101"/>
                <a:gd name="T4" fmla="*/ 0 w 303"/>
                <a:gd name="T5" fmla="*/ 101 h 101"/>
                <a:gd name="T6" fmla="*/ 303 w 303"/>
                <a:gd name="T7" fmla="*/ 1 h 101"/>
                <a:gd name="T8" fmla="*/ 303 w 303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101">
                  <a:moveTo>
                    <a:pt x="303" y="0"/>
                  </a:moveTo>
                  <a:cubicBezTo>
                    <a:pt x="0" y="100"/>
                    <a:pt x="0" y="100"/>
                    <a:pt x="0" y="100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303" y="1"/>
                    <a:pt x="303" y="1"/>
                    <a:pt x="303" y="1"/>
                  </a:cubicBezTo>
                  <a:cubicBezTo>
                    <a:pt x="303" y="0"/>
                    <a:pt x="303" y="0"/>
                    <a:pt x="303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9" name="Freeform 74"/>
            <p:cNvSpPr>
              <a:spLocks/>
            </p:cNvSpPr>
            <p:nvPr/>
          </p:nvSpPr>
          <p:spPr bwMode="auto">
            <a:xfrm>
              <a:off x="-7070842" y="4802188"/>
              <a:ext cx="68263" cy="515938"/>
            </a:xfrm>
            <a:custGeom>
              <a:avLst/>
              <a:gdLst>
                <a:gd name="T0" fmla="*/ 20 w 21"/>
                <a:gd name="T1" fmla="*/ 0 h 160"/>
                <a:gd name="T2" fmla="*/ 0 w 21"/>
                <a:gd name="T3" fmla="*/ 160 h 160"/>
                <a:gd name="T4" fmla="*/ 1 w 21"/>
                <a:gd name="T5" fmla="*/ 160 h 160"/>
                <a:gd name="T6" fmla="*/ 21 w 21"/>
                <a:gd name="T7" fmla="*/ 0 h 160"/>
                <a:gd name="T8" fmla="*/ 20 w 21"/>
                <a:gd name="T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60">
                  <a:moveTo>
                    <a:pt x="20" y="0"/>
                  </a:moveTo>
                  <a:cubicBezTo>
                    <a:pt x="0" y="160"/>
                    <a:pt x="0" y="160"/>
                    <a:pt x="0" y="160"/>
                  </a:cubicBezTo>
                  <a:cubicBezTo>
                    <a:pt x="0" y="160"/>
                    <a:pt x="1" y="160"/>
                    <a:pt x="1" y="16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0" name="Freeform 75"/>
            <p:cNvSpPr>
              <a:spLocks/>
            </p:cNvSpPr>
            <p:nvPr/>
          </p:nvSpPr>
          <p:spPr bwMode="auto">
            <a:xfrm>
              <a:off x="-7445492" y="4565650"/>
              <a:ext cx="403225" cy="171450"/>
            </a:xfrm>
            <a:custGeom>
              <a:avLst/>
              <a:gdLst>
                <a:gd name="T0" fmla="*/ 1 w 125"/>
                <a:gd name="T1" fmla="*/ 0 h 53"/>
                <a:gd name="T2" fmla="*/ 0 w 125"/>
                <a:gd name="T3" fmla="*/ 1 h 53"/>
                <a:gd name="T4" fmla="*/ 125 w 125"/>
                <a:gd name="T5" fmla="*/ 53 h 53"/>
                <a:gd name="T6" fmla="*/ 125 w 125"/>
                <a:gd name="T7" fmla="*/ 52 h 53"/>
                <a:gd name="T8" fmla="*/ 1 w 125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53">
                  <a:moveTo>
                    <a:pt x="1" y="0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125" y="53"/>
                    <a:pt x="125" y="53"/>
                    <a:pt x="125" y="53"/>
                  </a:cubicBezTo>
                  <a:cubicBezTo>
                    <a:pt x="125" y="52"/>
                    <a:pt x="125" y="52"/>
                    <a:pt x="125" y="5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1" name="Freeform 76"/>
            <p:cNvSpPr>
              <a:spLocks/>
            </p:cNvSpPr>
            <p:nvPr/>
          </p:nvSpPr>
          <p:spPr bwMode="auto">
            <a:xfrm>
              <a:off x="-7529629" y="3894138"/>
              <a:ext cx="39688" cy="606425"/>
            </a:xfrm>
            <a:custGeom>
              <a:avLst/>
              <a:gdLst>
                <a:gd name="T0" fmla="*/ 1 w 12"/>
                <a:gd name="T1" fmla="*/ 0 h 188"/>
                <a:gd name="T2" fmla="*/ 0 w 12"/>
                <a:gd name="T3" fmla="*/ 0 h 188"/>
                <a:gd name="T4" fmla="*/ 11 w 12"/>
                <a:gd name="T5" fmla="*/ 188 h 188"/>
                <a:gd name="T6" fmla="*/ 12 w 12"/>
                <a:gd name="T7" fmla="*/ 188 h 188"/>
                <a:gd name="T8" fmla="*/ 1 w 12"/>
                <a:gd name="T9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88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1" y="188"/>
                    <a:pt x="11" y="188"/>
                    <a:pt x="11" y="188"/>
                  </a:cubicBezTo>
                  <a:cubicBezTo>
                    <a:pt x="12" y="188"/>
                    <a:pt x="12" y="188"/>
                    <a:pt x="12" y="188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2" name="Freeform 77"/>
            <p:cNvSpPr>
              <a:spLocks/>
            </p:cNvSpPr>
            <p:nvPr/>
          </p:nvSpPr>
          <p:spPr bwMode="auto">
            <a:xfrm>
              <a:off x="-7439142" y="4475163"/>
              <a:ext cx="946150" cy="74613"/>
            </a:xfrm>
            <a:custGeom>
              <a:avLst/>
              <a:gdLst>
                <a:gd name="T0" fmla="*/ 293 w 293"/>
                <a:gd name="T1" fmla="*/ 0 h 23"/>
                <a:gd name="T2" fmla="*/ 0 w 293"/>
                <a:gd name="T3" fmla="*/ 22 h 23"/>
                <a:gd name="T4" fmla="*/ 0 w 293"/>
                <a:gd name="T5" fmla="*/ 23 h 23"/>
                <a:gd name="T6" fmla="*/ 293 w 293"/>
                <a:gd name="T7" fmla="*/ 1 h 23"/>
                <a:gd name="T8" fmla="*/ 293 w 293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3" h="23">
                  <a:moveTo>
                    <a:pt x="293" y="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3"/>
                  </a:cubicBezTo>
                  <a:cubicBezTo>
                    <a:pt x="293" y="1"/>
                    <a:pt x="293" y="1"/>
                    <a:pt x="293" y="1"/>
                  </a:cubicBezTo>
                  <a:cubicBezTo>
                    <a:pt x="293" y="1"/>
                    <a:pt x="293" y="0"/>
                    <a:pt x="293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3" name="Freeform 78"/>
            <p:cNvSpPr>
              <a:spLocks/>
            </p:cNvSpPr>
            <p:nvPr/>
          </p:nvSpPr>
          <p:spPr bwMode="auto">
            <a:xfrm>
              <a:off x="-6948604" y="4752975"/>
              <a:ext cx="1357313" cy="103188"/>
            </a:xfrm>
            <a:custGeom>
              <a:avLst/>
              <a:gdLst>
                <a:gd name="T0" fmla="*/ 0 w 420"/>
                <a:gd name="T1" fmla="*/ 0 h 32"/>
                <a:gd name="T2" fmla="*/ 0 w 420"/>
                <a:gd name="T3" fmla="*/ 1 h 32"/>
                <a:gd name="T4" fmla="*/ 420 w 420"/>
                <a:gd name="T5" fmla="*/ 32 h 32"/>
                <a:gd name="T6" fmla="*/ 420 w 420"/>
                <a:gd name="T7" fmla="*/ 31 h 32"/>
                <a:gd name="T8" fmla="*/ 0 w 420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0" h="32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420" y="32"/>
                    <a:pt x="420" y="32"/>
                    <a:pt x="420" y="32"/>
                  </a:cubicBezTo>
                  <a:cubicBezTo>
                    <a:pt x="420" y="32"/>
                    <a:pt x="420" y="31"/>
                    <a:pt x="420" y="3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4" name="Freeform 79"/>
            <p:cNvSpPr>
              <a:spLocks/>
            </p:cNvSpPr>
            <p:nvPr/>
          </p:nvSpPr>
          <p:spPr bwMode="auto">
            <a:xfrm>
              <a:off x="-6954954" y="4494213"/>
              <a:ext cx="468313" cy="239713"/>
            </a:xfrm>
            <a:custGeom>
              <a:avLst/>
              <a:gdLst>
                <a:gd name="T0" fmla="*/ 144 w 145"/>
                <a:gd name="T1" fmla="*/ 0 h 74"/>
                <a:gd name="T2" fmla="*/ 0 w 145"/>
                <a:gd name="T3" fmla="*/ 73 h 74"/>
                <a:gd name="T4" fmla="*/ 1 w 145"/>
                <a:gd name="T5" fmla="*/ 74 h 74"/>
                <a:gd name="T6" fmla="*/ 145 w 145"/>
                <a:gd name="T7" fmla="*/ 1 h 74"/>
                <a:gd name="T8" fmla="*/ 144 w 145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74">
                  <a:moveTo>
                    <a:pt x="144" y="0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1" y="74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4" y="0"/>
                    <a:pt x="144" y="0"/>
                    <a:pt x="14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5" name="Freeform 80"/>
            <p:cNvSpPr>
              <a:spLocks noEditPoints="1"/>
            </p:cNvSpPr>
            <p:nvPr/>
          </p:nvSpPr>
          <p:spPr bwMode="auto">
            <a:xfrm>
              <a:off x="-6951779" y="4168775"/>
              <a:ext cx="2147888" cy="571500"/>
            </a:xfrm>
            <a:custGeom>
              <a:avLst/>
              <a:gdLst>
                <a:gd name="T0" fmla="*/ 265 w 665"/>
                <a:gd name="T1" fmla="*/ 106 h 177"/>
                <a:gd name="T2" fmla="*/ 0 w 665"/>
                <a:gd name="T3" fmla="*/ 176 h 177"/>
                <a:gd name="T4" fmla="*/ 1 w 665"/>
                <a:gd name="T5" fmla="*/ 177 h 177"/>
                <a:gd name="T6" fmla="*/ 266 w 665"/>
                <a:gd name="T7" fmla="*/ 107 h 177"/>
                <a:gd name="T8" fmla="*/ 265 w 665"/>
                <a:gd name="T9" fmla="*/ 106 h 177"/>
                <a:gd name="T10" fmla="*/ 664 w 665"/>
                <a:gd name="T11" fmla="*/ 0 h 177"/>
                <a:gd name="T12" fmla="*/ 267 w 665"/>
                <a:gd name="T13" fmla="*/ 106 h 177"/>
                <a:gd name="T14" fmla="*/ 268 w 665"/>
                <a:gd name="T15" fmla="*/ 106 h 177"/>
                <a:gd name="T16" fmla="*/ 665 w 665"/>
                <a:gd name="T17" fmla="*/ 1 h 177"/>
                <a:gd name="T18" fmla="*/ 664 w 665"/>
                <a:gd name="T1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5" h="177">
                  <a:moveTo>
                    <a:pt x="265" y="106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7"/>
                    <a:pt x="0" y="177"/>
                    <a:pt x="1" y="177"/>
                  </a:cubicBezTo>
                  <a:cubicBezTo>
                    <a:pt x="266" y="107"/>
                    <a:pt x="266" y="107"/>
                    <a:pt x="266" y="107"/>
                  </a:cubicBezTo>
                  <a:cubicBezTo>
                    <a:pt x="265" y="106"/>
                    <a:pt x="265" y="106"/>
                    <a:pt x="265" y="106"/>
                  </a:cubicBezTo>
                  <a:moveTo>
                    <a:pt x="664" y="0"/>
                  </a:moveTo>
                  <a:cubicBezTo>
                    <a:pt x="267" y="106"/>
                    <a:pt x="267" y="106"/>
                    <a:pt x="267" y="106"/>
                  </a:cubicBezTo>
                  <a:cubicBezTo>
                    <a:pt x="268" y="106"/>
                    <a:pt x="268" y="106"/>
                    <a:pt x="268" y="106"/>
                  </a:cubicBezTo>
                  <a:cubicBezTo>
                    <a:pt x="665" y="1"/>
                    <a:pt x="665" y="1"/>
                    <a:pt x="665" y="1"/>
                  </a:cubicBezTo>
                  <a:cubicBezTo>
                    <a:pt x="664" y="0"/>
                    <a:pt x="664" y="0"/>
                    <a:pt x="66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6" name="Freeform 81"/>
            <p:cNvSpPr>
              <a:spLocks/>
            </p:cNvSpPr>
            <p:nvPr/>
          </p:nvSpPr>
          <p:spPr bwMode="auto">
            <a:xfrm>
              <a:off x="-5511917" y="4892675"/>
              <a:ext cx="314325" cy="309563"/>
            </a:xfrm>
            <a:custGeom>
              <a:avLst/>
              <a:gdLst>
                <a:gd name="T0" fmla="*/ 1 w 97"/>
                <a:gd name="T1" fmla="*/ 0 h 96"/>
                <a:gd name="T2" fmla="*/ 0 w 97"/>
                <a:gd name="T3" fmla="*/ 1 h 96"/>
                <a:gd name="T4" fmla="*/ 96 w 97"/>
                <a:gd name="T5" fmla="*/ 96 h 96"/>
                <a:gd name="T6" fmla="*/ 97 w 97"/>
                <a:gd name="T7" fmla="*/ 96 h 96"/>
                <a:gd name="T8" fmla="*/ 1 w 97"/>
                <a:gd name="T9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96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96" y="96"/>
                    <a:pt x="96" y="96"/>
                    <a:pt x="96" y="96"/>
                  </a:cubicBezTo>
                  <a:cubicBezTo>
                    <a:pt x="96" y="96"/>
                    <a:pt x="97" y="96"/>
                    <a:pt x="97" y="96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7" name="Freeform 82"/>
            <p:cNvSpPr>
              <a:spLocks/>
            </p:cNvSpPr>
            <p:nvPr/>
          </p:nvSpPr>
          <p:spPr bwMode="auto">
            <a:xfrm>
              <a:off x="-5507154" y="4187825"/>
              <a:ext cx="712788" cy="639763"/>
            </a:xfrm>
            <a:custGeom>
              <a:avLst/>
              <a:gdLst>
                <a:gd name="T0" fmla="*/ 220 w 221"/>
                <a:gd name="T1" fmla="*/ 0 h 198"/>
                <a:gd name="T2" fmla="*/ 0 w 221"/>
                <a:gd name="T3" fmla="*/ 197 h 198"/>
                <a:gd name="T4" fmla="*/ 0 w 221"/>
                <a:gd name="T5" fmla="*/ 198 h 198"/>
                <a:gd name="T6" fmla="*/ 221 w 221"/>
                <a:gd name="T7" fmla="*/ 1 h 198"/>
                <a:gd name="T8" fmla="*/ 220 w 221"/>
                <a:gd name="T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198">
                  <a:moveTo>
                    <a:pt x="220" y="0"/>
                  </a:moveTo>
                  <a:cubicBezTo>
                    <a:pt x="0" y="197"/>
                    <a:pt x="0" y="197"/>
                    <a:pt x="0" y="197"/>
                  </a:cubicBezTo>
                  <a:cubicBezTo>
                    <a:pt x="0" y="197"/>
                    <a:pt x="0" y="198"/>
                    <a:pt x="0" y="198"/>
                  </a:cubicBezTo>
                  <a:cubicBezTo>
                    <a:pt x="221" y="1"/>
                    <a:pt x="221" y="1"/>
                    <a:pt x="221" y="1"/>
                  </a:cubicBezTo>
                  <a:cubicBezTo>
                    <a:pt x="221" y="0"/>
                    <a:pt x="221" y="0"/>
                    <a:pt x="22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8" name="Freeform 83"/>
            <p:cNvSpPr>
              <a:spLocks/>
            </p:cNvSpPr>
            <p:nvPr/>
          </p:nvSpPr>
          <p:spPr bwMode="auto">
            <a:xfrm>
              <a:off x="-6199304" y="4440238"/>
              <a:ext cx="614363" cy="393700"/>
            </a:xfrm>
            <a:custGeom>
              <a:avLst/>
              <a:gdLst>
                <a:gd name="T0" fmla="*/ 1 w 190"/>
                <a:gd name="T1" fmla="*/ 0 h 122"/>
                <a:gd name="T2" fmla="*/ 0 w 190"/>
                <a:gd name="T3" fmla="*/ 1 h 122"/>
                <a:gd name="T4" fmla="*/ 32 w 190"/>
                <a:gd name="T5" fmla="*/ 22 h 122"/>
                <a:gd name="T6" fmla="*/ 33 w 190"/>
                <a:gd name="T7" fmla="*/ 23 h 122"/>
                <a:gd name="T8" fmla="*/ 190 w 190"/>
                <a:gd name="T9" fmla="*/ 122 h 122"/>
                <a:gd name="T10" fmla="*/ 190 w 190"/>
                <a:gd name="T11" fmla="*/ 121 h 122"/>
                <a:gd name="T12" fmla="*/ 35 w 190"/>
                <a:gd name="T13" fmla="*/ 22 h 122"/>
                <a:gd name="T14" fmla="*/ 34 w 190"/>
                <a:gd name="T15" fmla="*/ 22 h 122"/>
                <a:gd name="T16" fmla="*/ 1 w 190"/>
                <a:gd name="T17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0" h="122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190" y="122"/>
                    <a:pt x="190" y="122"/>
                    <a:pt x="190" y="122"/>
                  </a:cubicBezTo>
                  <a:cubicBezTo>
                    <a:pt x="190" y="122"/>
                    <a:pt x="190" y="121"/>
                    <a:pt x="190" y="121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9" name="Freeform 84"/>
            <p:cNvSpPr>
              <a:spLocks/>
            </p:cNvSpPr>
            <p:nvPr/>
          </p:nvSpPr>
          <p:spPr bwMode="auto">
            <a:xfrm>
              <a:off x="-6399329" y="4427538"/>
              <a:ext cx="112713" cy="34925"/>
            </a:xfrm>
            <a:custGeom>
              <a:avLst/>
              <a:gdLst>
                <a:gd name="T0" fmla="*/ 35 w 35"/>
                <a:gd name="T1" fmla="*/ 0 h 11"/>
                <a:gd name="T2" fmla="*/ 0 w 35"/>
                <a:gd name="T3" fmla="*/ 10 h 11"/>
                <a:gd name="T4" fmla="*/ 0 w 35"/>
                <a:gd name="T5" fmla="*/ 11 h 11"/>
                <a:gd name="T6" fmla="*/ 35 w 35"/>
                <a:gd name="T7" fmla="*/ 1 h 11"/>
                <a:gd name="T8" fmla="*/ 35 w 35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1">
                  <a:moveTo>
                    <a:pt x="35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0" name="Freeform 85"/>
            <p:cNvSpPr>
              <a:spLocks/>
            </p:cNvSpPr>
            <p:nvPr/>
          </p:nvSpPr>
          <p:spPr bwMode="auto">
            <a:xfrm>
              <a:off x="-6224704" y="3978275"/>
              <a:ext cx="152400" cy="393700"/>
            </a:xfrm>
            <a:custGeom>
              <a:avLst/>
              <a:gdLst>
                <a:gd name="T0" fmla="*/ 46 w 47"/>
                <a:gd name="T1" fmla="*/ 0 h 122"/>
                <a:gd name="T2" fmla="*/ 0 w 47"/>
                <a:gd name="T3" fmla="*/ 122 h 122"/>
                <a:gd name="T4" fmla="*/ 1 w 47"/>
                <a:gd name="T5" fmla="*/ 122 h 122"/>
                <a:gd name="T6" fmla="*/ 47 w 47"/>
                <a:gd name="T7" fmla="*/ 1 h 122"/>
                <a:gd name="T8" fmla="*/ 46 w 47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22">
                  <a:moveTo>
                    <a:pt x="46" y="0"/>
                  </a:moveTo>
                  <a:cubicBezTo>
                    <a:pt x="0" y="122"/>
                    <a:pt x="0" y="122"/>
                    <a:pt x="0" y="122"/>
                  </a:cubicBezTo>
                  <a:cubicBezTo>
                    <a:pt x="1" y="122"/>
                    <a:pt x="1" y="122"/>
                    <a:pt x="1" y="122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7" y="0"/>
                    <a:pt x="46" y="0"/>
                    <a:pt x="4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1" name="Freeform 86"/>
            <p:cNvSpPr>
              <a:spLocks/>
            </p:cNvSpPr>
            <p:nvPr/>
          </p:nvSpPr>
          <p:spPr bwMode="auto">
            <a:xfrm>
              <a:off x="-6192954" y="4162425"/>
              <a:ext cx="1385888" cy="249238"/>
            </a:xfrm>
            <a:custGeom>
              <a:avLst/>
              <a:gdLst>
                <a:gd name="T0" fmla="*/ 429 w 429"/>
                <a:gd name="T1" fmla="*/ 0 h 77"/>
                <a:gd name="T2" fmla="*/ 0 w 429"/>
                <a:gd name="T3" fmla="*/ 76 h 77"/>
                <a:gd name="T4" fmla="*/ 0 w 429"/>
                <a:gd name="T5" fmla="*/ 77 h 77"/>
                <a:gd name="T6" fmla="*/ 429 w 429"/>
                <a:gd name="T7" fmla="*/ 1 h 77"/>
                <a:gd name="T8" fmla="*/ 429 w 429"/>
                <a:gd name="T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9" h="77">
                  <a:moveTo>
                    <a:pt x="429" y="0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429" y="1"/>
                    <a:pt x="429" y="1"/>
                    <a:pt x="429" y="1"/>
                  </a:cubicBezTo>
                  <a:cubicBezTo>
                    <a:pt x="429" y="1"/>
                    <a:pt x="429" y="1"/>
                    <a:pt x="42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2" name="Freeform 87"/>
            <p:cNvSpPr>
              <a:spLocks/>
            </p:cNvSpPr>
            <p:nvPr/>
          </p:nvSpPr>
          <p:spPr bwMode="auto">
            <a:xfrm>
              <a:off x="-7054967" y="3629025"/>
              <a:ext cx="952500" cy="290513"/>
            </a:xfrm>
            <a:custGeom>
              <a:avLst/>
              <a:gdLst>
                <a:gd name="T0" fmla="*/ 1 w 295"/>
                <a:gd name="T1" fmla="*/ 0 h 90"/>
                <a:gd name="T2" fmla="*/ 0 w 295"/>
                <a:gd name="T3" fmla="*/ 1 h 90"/>
                <a:gd name="T4" fmla="*/ 294 w 295"/>
                <a:gd name="T5" fmla="*/ 90 h 90"/>
                <a:gd name="T6" fmla="*/ 295 w 295"/>
                <a:gd name="T7" fmla="*/ 89 h 90"/>
                <a:gd name="T8" fmla="*/ 1 w 295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5" h="90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294" y="90"/>
                    <a:pt x="294" y="90"/>
                    <a:pt x="294" y="90"/>
                  </a:cubicBezTo>
                  <a:cubicBezTo>
                    <a:pt x="294" y="90"/>
                    <a:pt x="295" y="90"/>
                    <a:pt x="295" y="89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3" name="Freeform 88"/>
            <p:cNvSpPr>
              <a:spLocks/>
            </p:cNvSpPr>
            <p:nvPr/>
          </p:nvSpPr>
          <p:spPr bwMode="auto">
            <a:xfrm>
              <a:off x="-6008804" y="3940175"/>
              <a:ext cx="1201738" cy="209550"/>
            </a:xfrm>
            <a:custGeom>
              <a:avLst/>
              <a:gdLst>
                <a:gd name="T0" fmla="*/ 0 w 372"/>
                <a:gd name="T1" fmla="*/ 0 h 65"/>
                <a:gd name="T2" fmla="*/ 0 w 372"/>
                <a:gd name="T3" fmla="*/ 1 h 65"/>
                <a:gd name="T4" fmla="*/ 372 w 372"/>
                <a:gd name="T5" fmla="*/ 65 h 65"/>
                <a:gd name="T6" fmla="*/ 372 w 372"/>
                <a:gd name="T7" fmla="*/ 64 h 65"/>
                <a:gd name="T8" fmla="*/ 372 w 372"/>
                <a:gd name="T9" fmla="*/ 64 h 65"/>
                <a:gd name="T10" fmla="*/ 0 w 372"/>
                <a:gd name="T1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2" h="65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372" y="65"/>
                    <a:pt x="372" y="65"/>
                    <a:pt x="372" y="65"/>
                  </a:cubicBezTo>
                  <a:cubicBezTo>
                    <a:pt x="372" y="65"/>
                    <a:pt x="372" y="64"/>
                    <a:pt x="372" y="64"/>
                  </a:cubicBezTo>
                  <a:cubicBezTo>
                    <a:pt x="372" y="64"/>
                    <a:pt x="372" y="64"/>
                    <a:pt x="372" y="64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4" name="Freeform 89"/>
            <p:cNvSpPr>
              <a:spLocks/>
            </p:cNvSpPr>
            <p:nvPr/>
          </p:nvSpPr>
          <p:spPr bwMode="auto">
            <a:xfrm>
              <a:off x="-7480417" y="3846513"/>
              <a:ext cx="1374775" cy="87313"/>
            </a:xfrm>
            <a:custGeom>
              <a:avLst/>
              <a:gdLst>
                <a:gd name="T0" fmla="*/ 0 w 426"/>
                <a:gd name="T1" fmla="*/ 0 h 27"/>
                <a:gd name="T2" fmla="*/ 0 w 426"/>
                <a:gd name="T3" fmla="*/ 1 h 27"/>
                <a:gd name="T4" fmla="*/ 426 w 426"/>
                <a:gd name="T5" fmla="*/ 27 h 27"/>
                <a:gd name="T6" fmla="*/ 426 w 426"/>
                <a:gd name="T7" fmla="*/ 26 h 27"/>
                <a:gd name="T8" fmla="*/ 0 w 426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27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426" y="27"/>
                    <a:pt x="426" y="27"/>
                    <a:pt x="426" y="27"/>
                  </a:cubicBezTo>
                  <a:cubicBezTo>
                    <a:pt x="426" y="27"/>
                    <a:pt x="426" y="26"/>
                    <a:pt x="426" y="26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5" name="Freeform 90"/>
            <p:cNvSpPr>
              <a:spLocks/>
            </p:cNvSpPr>
            <p:nvPr/>
          </p:nvSpPr>
          <p:spPr bwMode="auto">
            <a:xfrm>
              <a:off x="-7486767" y="3638550"/>
              <a:ext cx="344488" cy="184150"/>
            </a:xfrm>
            <a:custGeom>
              <a:avLst/>
              <a:gdLst>
                <a:gd name="T0" fmla="*/ 107 w 107"/>
                <a:gd name="T1" fmla="*/ 0 h 57"/>
                <a:gd name="T2" fmla="*/ 0 w 107"/>
                <a:gd name="T3" fmla="*/ 57 h 57"/>
                <a:gd name="T4" fmla="*/ 1 w 107"/>
                <a:gd name="T5" fmla="*/ 57 h 57"/>
                <a:gd name="T6" fmla="*/ 107 w 107"/>
                <a:gd name="T7" fmla="*/ 0 h 57"/>
                <a:gd name="T8" fmla="*/ 107 w 107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57">
                  <a:moveTo>
                    <a:pt x="107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1" y="57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6" name="Freeform 91"/>
            <p:cNvSpPr>
              <a:spLocks/>
            </p:cNvSpPr>
            <p:nvPr/>
          </p:nvSpPr>
          <p:spPr bwMode="auto">
            <a:xfrm>
              <a:off x="-8064617" y="3254375"/>
              <a:ext cx="919163" cy="346075"/>
            </a:xfrm>
            <a:custGeom>
              <a:avLst/>
              <a:gdLst>
                <a:gd name="T0" fmla="*/ 1 w 285"/>
                <a:gd name="T1" fmla="*/ 0 h 107"/>
                <a:gd name="T2" fmla="*/ 0 w 285"/>
                <a:gd name="T3" fmla="*/ 1 h 107"/>
                <a:gd name="T4" fmla="*/ 285 w 285"/>
                <a:gd name="T5" fmla="*/ 107 h 107"/>
                <a:gd name="T6" fmla="*/ 285 w 285"/>
                <a:gd name="T7" fmla="*/ 106 h 107"/>
                <a:gd name="T8" fmla="*/ 1 w 285"/>
                <a:gd name="T9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5" h="107">
                  <a:moveTo>
                    <a:pt x="1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285" y="107"/>
                    <a:pt x="285" y="107"/>
                    <a:pt x="285" y="107"/>
                  </a:cubicBezTo>
                  <a:cubicBezTo>
                    <a:pt x="285" y="107"/>
                    <a:pt x="285" y="106"/>
                    <a:pt x="285" y="106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7" name="Freeform 92"/>
            <p:cNvSpPr>
              <a:spLocks noEditPoints="1"/>
            </p:cNvSpPr>
            <p:nvPr/>
          </p:nvSpPr>
          <p:spPr bwMode="auto">
            <a:xfrm>
              <a:off x="-9534642" y="3200400"/>
              <a:ext cx="2386013" cy="409575"/>
            </a:xfrm>
            <a:custGeom>
              <a:avLst/>
              <a:gdLst>
                <a:gd name="T0" fmla="*/ 429 w 739"/>
                <a:gd name="T1" fmla="*/ 73 h 127"/>
                <a:gd name="T2" fmla="*/ 429 w 739"/>
                <a:gd name="T3" fmla="*/ 74 h 127"/>
                <a:gd name="T4" fmla="*/ 739 w 739"/>
                <a:gd name="T5" fmla="*/ 127 h 127"/>
                <a:gd name="T6" fmla="*/ 739 w 739"/>
                <a:gd name="T7" fmla="*/ 126 h 127"/>
                <a:gd name="T8" fmla="*/ 429 w 739"/>
                <a:gd name="T9" fmla="*/ 73 h 127"/>
                <a:gd name="T10" fmla="*/ 363 w 739"/>
                <a:gd name="T11" fmla="*/ 62 h 127"/>
                <a:gd name="T12" fmla="*/ 361 w 739"/>
                <a:gd name="T13" fmla="*/ 63 h 127"/>
                <a:gd name="T14" fmla="*/ 428 w 739"/>
                <a:gd name="T15" fmla="*/ 74 h 127"/>
                <a:gd name="T16" fmla="*/ 428 w 739"/>
                <a:gd name="T17" fmla="*/ 73 h 127"/>
                <a:gd name="T18" fmla="*/ 363 w 739"/>
                <a:gd name="T19" fmla="*/ 62 h 127"/>
                <a:gd name="T20" fmla="*/ 247 w 739"/>
                <a:gd name="T21" fmla="*/ 42 h 127"/>
                <a:gd name="T22" fmla="*/ 244 w 739"/>
                <a:gd name="T23" fmla="*/ 43 h 127"/>
                <a:gd name="T24" fmla="*/ 360 w 739"/>
                <a:gd name="T25" fmla="*/ 62 h 127"/>
                <a:gd name="T26" fmla="*/ 361 w 739"/>
                <a:gd name="T27" fmla="*/ 62 h 127"/>
                <a:gd name="T28" fmla="*/ 247 w 739"/>
                <a:gd name="T29" fmla="*/ 42 h 127"/>
                <a:gd name="T30" fmla="*/ 0 w 739"/>
                <a:gd name="T31" fmla="*/ 0 h 127"/>
                <a:gd name="T32" fmla="*/ 0 w 739"/>
                <a:gd name="T33" fmla="*/ 1 h 127"/>
                <a:gd name="T34" fmla="*/ 241 w 739"/>
                <a:gd name="T35" fmla="*/ 42 h 127"/>
                <a:gd name="T36" fmla="*/ 244 w 739"/>
                <a:gd name="T37" fmla="*/ 42 h 127"/>
                <a:gd name="T38" fmla="*/ 0 w 739"/>
                <a:gd name="T39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9" h="127">
                  <a:moveTo>
                    <a:pt x="429" y="73"/>
                  </a:moveTo>
                  <a:cubicBezTo>
                    <a:pt x="429" y="74"/>
                    <a:pt x="429" y="74"/>
                    <a:pt x="429" y="74"/>
                  </a:cubicBezTo>
                  <a:cubicBezTo>
                    <a:pt x="739" y="127"/>
                    <a:pt x="739" y="127"/>
                    <a:pt x="739" y="127"/>
                  </a:cubicBezTo>
                  <a:cubicBezTo>
                    <a:pt x="739" y="127"/>
                    <a:pt x="739" y="126"/>
                    <a:pt x="739" y="126"/>
                  </a:cubicBezTo>
                  <a:cubicBezTo>
                    <a:pt x="429" y="73"/>
                    <a:pt x="429" y="73"/>
                    <a:pt x="429" y="73"/>
                  </a:cubicBezTo>
                  <a:moveTo>
                    <a:pt x="363" y="62"/>
                  </a:moveTo>
                  <a:cubicBezTo>
                    <a:pt x="361" y="63"/>
                    <a:pt x="361" y="63"/>
                    <a:pt x="361" y="63"/>
                  </a:cubicBezTo>
                  <a:cubicBezTo>
                    <a:pt x="428" y="74"/>
                    <a:pt x="428" y="74"/>
                    <a:pt x="428" y="74"/>
                  </a:cubicBezTo>
                  <a:cubicBezTo>
                    <a:pt x="428" y="73"/>
                    <a:pt x="428" y="73"/>
                    <a:pt x="428" y="73"/>
                  </a:cubicBezTo>
                  <a:cubicBezTo>
                    <a:pt x="363" y="62"/>
                    <a:pt x="363" y="62"/>
                    <a:pt x="363" y="62"/>
                  </a:cubicBezTo>
                  <a:moveTo>
                    <a:pt x="247" y="42"/>
                  </a:moveTo>
                  <a:cubicBezTo>
                    <a:pt x="244" y="43"/>
                    <a:pt x="244" y="43"/>
                    <a:pt x="244" y="43"/>
                  </a:cubicBezTo>
                  <a:cubicBezTo>
                    <a:pt x="360" y="62"/>
                    <a:pt x="360" y="62"/>
                    <a:pt x="360" y="62"/>
                  </a:cubicBezTo>
                  <a:cubicBezTo>
                    <a:pt x="361" y="62"/>
                    <a:pt x="361" y="62"/>
                    <a:pt x="361" y="62"/>
                  </a:cubicBezTo>
                  <a:cubicBezTo>
                    <a:pt x="247" y="42"/>
                    <a:pt x="247" y="42"/>
                    <a:pt x="247" y="42"/>
                  </a:cubicBezTo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41" y="42"/>
                    <a:pt x="241" y="42"/>
                    <a:pt x="241" y="42"/>
                  </a:cubicBezTo>
                  <a:cubicBezTo>
                    <a:pt x="244" y="42"/>
                    <a:pt x="244" y="42"/>
                    <a:pt x="244" y="4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8" name="Freeform 93"/>
            <p:cNvSpPr>
              <a:spLocks/>
            </p:cNvSpPr>
            <p:nvPr/>
          </p:nvSpPr>
          <p:spPr bwMode="auto">
            <a:xfrm>
              <a:off x="-9869604" y="2867025"/>
              <a:ext cx="1714500" cy="365125"/>
            </a:xfrm>
            <a:custGeom>
              <a:avLst/>
              <a:gdLst>
                <a:gd name="T0" fmla="*/ 0 w 531"/>
                <a:gd name="T1" fmla="*/ 0 h 113"/>
                <a:gd name="T2" fmla="*/ 0 w 531"/>
                <a:gd name="T3" fmla="*/ 1 h 113"/>
                <a:gd name="T4" fmla="*/ 531 w 531"/>
                <a:gd name="T5" fmla="*/ 113 h 113"/>
                <a:gd name="T6" fmla="*/ 531 w 531"/>
                <a:gd name="T7" fmla="*/ 112 h 113"/>
                <a:gd name="T8" fmla="*/ 531 w 531"/>
                <a:gd name="T9" fmla="*/ 112 h 113"/>
                <a:gd name="T10" fmla="*/ 0 w 531"/>
                <a:gd name="T1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1" h="113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531" y="113"/>
                    <a:pt x="531" y="113"/>
                    <a:pt x="531" y="113"/>
                  </a:cubicBezTo>
                  <a:cubicBezTo>
                    <a:pt x="531" y="112"/>
                    <a:pt x="531" y="112"/>
                    <a:pt x="531" y="112"/>
                  </a:cubicBezTo>
                  <a:cubicBezTo>
                    <a:pt x="531" y="112"/>
                    <a:pt x="531" y="112"/>
                    <a:pt x="531" y="11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9" name="Freeform 94"/>
            <p:cNvSpPr>
              <a:spLocks/>
            </p:cNvSpPr>
            <p:nvPr/>
          </p:nvSpPr>
          <p:spPr bwMode="auto">
            <a:xfrm>
              <a:off x="-8810742" y="3265488"/>
              <a:ext cx="661988" cy="412750"/>
            </a:xfrm>
            <a:custGeom>
              <a:avLst/>
              <a:gdLst>
                <a:gd name="T0" fmla="*/ 204 w 205"/>
                <a:gd name="T1" fmla="*/ 0 h 128"/>
                <a:gd name="T2" fmla="*/ 137 w 205"/>
                <a:gd name="T3" fmla="*/ 42 h 128"/>
                <a:gd name="T4" fmla="*/ 136 w 205"/>
                <a:gd name="T5" fmla="*/ 42 h 128"/>
                <a:gd name="T6" fmla="*/ 0 w 205"/>
                <a:gd name="T7" fmla="*/ 127 h 128"/>
                <a:gd name="T8" fmla="*/ 1 w 205"/>
                <a:gd name="T9" fmla="*/ 128 h 128"/>
                <a:gd name="T10" fmla="*/ 137 w 205"/>
                <a:gd name="T11" fmla="*/ 43 h 128"/>
                <a:gd name="T12" fmla="*/ 139 w 205"/>
                <a:gd name="T13" fmla="*/ 42 h 128"/>
                <a:gd name="T14" fmla="*/ 205 w 205"/>
                <a:gd name="T15" fmla="*/ 1 h 128"/>
                <a:gd name="T16" fmla="*/ 204 w 205"/>
                <a:gd name="T17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5" h="128">
                  <a:moveTo>
                    <a:pt x="204" y="0"/>
                  </a:moveTo>
                  <a:cubicBezTo>
                    <a:pt x="137" y="42"/>
                    <a:pt x="137" y="42"/>
                    <a:pt x="137" y="42"/>
                  </a:cubicBezTo>
                  <a:cubicBezTo>
                    <a:pt x="136" y="42"/>
                    <a:pt x="136" y="42"/>
                    <a:pt x="136" y="4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1" y="127"/>
                    <a:pt x="1" y="127"/>
                    <a:pt x="1" y="128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9" y="42"/>
                    <a:pt x="139" y="42"/>
                    <a:pt x="139" y="42"/>
                  </a:cubicBezTo>
                  <a:cubicBezTo>
                    <a:pt x="205" y="1"/>
                    <a:pt x="205" y="1"/>
                    <a:pt x="205" y="1"/>
                  </a:cubicBezTo>
                  <a:cubicBezTo>
                    <a:pt x="205" y="0"/>
                    <a:pt x="205" y="0"/>
                    <a:pt x="20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0" name="Freeform 95"/>
            <p:cNvSpPr>
              <a:spLocks noEditPoints="1"/>
            </p:cNvSpPr>
            <p:nvPr/>
          </p:nvSpPr>
          <p:spPr bwMode="auto">
            <a:xfrm>
              <a:off x="-9869604" y="3244850"/>
              <a:ext cx="1714500" cy="265113"/>
            </a:xfrm>
            <a:custGeom>
              <a:avLst/>
              <a:gdLst>
                <a:gd name="T0" fmla="*/ 69 w 531"/>
                <a:gd name="T1" fmla="*/ 70 h 82"/>
                <a:gd name="T2" fmla="*/ 0 w 531"/>
                <a:gd name="T3" fmla="*/ 81 h 82"/>
                <a:gd name="T4" fmla="*/ 0 w 531"/>
                <a:gd name="T5" fmla="*/ 82 h 82"/>
                <a:gd name="T6" fmla="*/ 69 w 531"/>
                <a:gd name="T7" fmla="*/ 71 h 82"/>
                <a:gd name="T8" fmla="*/ 69 w 531"/>
                <a:gd name="T9" fmla="*/ 70 h 82"/>
                <a:gd name="T10" fmla="*/ 105 w 531"/>
                <a:gd name="T11" fmla="*/ 65 h 82"/>
                <a:gd name="T12" fmla="*/ 70 w 531"/>
                <a:gd name="T13" fmla="*/ 70 h 82"/>
                <a:gd name="T14" fmla="*/ 70 w 531"/>
                <a:gd name="T15" fmla="*/ 71 h 82"/>
                <a:gd name="T16" fmla="*/ 105 w 531"/>
                <a:gd name="T17" fmla="*/ 66 h 82"/>
                <a:gd name="T18" fmla="*/ 105 w 531"/>
                <a:gd name="T19" fmla="*/ 65 h 82"/>
                <a:gd name="T20" fmla="*/ 187 w 531"/>
                <a:gd name="T21" fmla="*/ 52 h 82"/>
                <a:gd name="T22" fmla="*/ 106 w 531"/>
                <a:gd name="T23" fmla="*/ 65 h 82"/>
                <a:gd name="T24" fmla="*/ 106 w 531"/>
                <a:gd name="T25" fmla="*/ 66 h 82"/>
                <a:gd name="T26" fmla="*/ 188 w 531"/>
                <a:gd name="T27" fmla="*/ 53 h 82"/>
                <a:gd name="T28" fmla="*/ 187 w 531"/>
                <a:gd name="T29" fmla="*/ 52 h 82"/>
                <a:gd name="T30" fmla="*/ 531 w 531"/>
                <a:gd name="T31" fmla="*/ 0 h 82"/>
                <a:gd name="T32" fmla="*/ 348 w 531"/>
                <a:gd name="T33" fmla="*/ 28 h 82"/>
                <a:gd name="T34" fmla="*/ 345 w 531"/>
                <a:gd name="T35" fmla="*/ 28 h 82"/>
                <a:gd name="T36" fmla="*/ 188 w 531"/>
                <a:gd name="T37" fmla="*/ 52 h 82"/>
                <a:gd name="T38" fmla="*/ 189 w 531"/>
                <a:gd name="T39" fmla="*/ 53 h 82"/>
                <a:gd name="T40" fmla="*/ 348 w 531"/>
                <a:gd name="T41" fmla="*/ 29 h 82"/>
                <a:gd name="T42" fmla="*/ 351 w 531"/>
                <a:gd name="T43" fmla="*/ 28 h 82"/>
                <a:gd name="T44" fmla="*/ 531 w 531"/>
                <a:gd name="T45" fmla="*/ 1 h 82"/>
                <a:gd name="T46" fmla="*/ 531 w 531"/>
                <a:gd name="T4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31" h="82">
                  <a:moveTo>
                    <a:pt x="69" y="70"/>
                  </a:moveTo>
                  <a:cubicBezTo>
                    <a:pt x="0" y="81"/>
                    <a:pt x="0" y="81"/>
                    <a:pt x="0" y="81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69" y="71"/>
                    <a:pt x="69" y="71"/>
                    <a:pt x="69" y="71"/>
                  </a:cubicBezTo>
                  <a:cubicBezTo>
                    <a:pt x="69" y="70"/>
                    <a:pt x="69" y="70"/>
                    <a:pt x="69" y="70"/>
                  </a:cubicBezTo>
                  <a:moveTo>
                    <a:pt x="105" y="65"/>
                  </a:moveTo>
                  <a:cubicBezTo>
                    <a:pt x="70" y="70"/>
                    <a:pt x="70" y="70"/>
                    <a:pt x="70" y="70"/>
                  </a:cubicBezTo>
                  <a:cubicBezTo>
                    <a:pt x="70" y="71"/>
                    <a:pt x="70" y="71"/>
                    <a:pt x="70" y="71"/>
                  </a:cubicBezTo>
                  <a:cubicBezTo>
                    <a:pt x="105" y="66"/>
                    <a:pt x="105" y="66"/>
                    <a:pt x="105" y="66"/>
                  </a:cubicBezTo>
                  <a:cubicBezTo>
                    <a:pt x="105" y="65"/>
                    <a:pt x="105" y="65"/>
                    <a:pt x="105" y="65"/>
                  </a:cubicBezTo>
                  <a:moveTo>
                    <a:pt x="187" y="52"/>
                  </a:moveTo>
                  <a:cubicBezTo>
                    <a:pt x="106" y="65"/>
                    <a:pt x="106" y="65"/>
                    <a:pt x="106" y="65"/>
                  </a:cubicBezTo>
                  <a:cubicBezTo>
                    <a:pt x="106" y="66"/>
                    <a:pt x="106" y="66"/>
                    <a:pt x="106" y="66"/>
                  </a:cubicBezTo>
                  <a:cubicBezTo>
                    <a:pt x="188" y="53"/>
                    <a:pt x="188" y="53"/>
                    <a:pt x="188" y="53"/>
                  </a:cubicBezTo>
                  <a:cubicBezTo>
                    <a:pt x="187" y="52"/>
                    <a:pt x="187" y="52"/>
                    <a:pt x="187" y="52"/>
                  </a:cubicBezTo>
                  <a:moveTo>
                    <a:pt x="531" y="0"/>
                  </a:moveTo>
                  <a:cubicBezTo>
                    <a:pt x="348" y="28"/>
                    <a:pt x="348" y="28"/>
                    <a:pt x="348" y="28"/>
                  </a:cubicBezTo>
                  <a:cubicBezTo>
                    <a:pt x="345" y="28"/>
                    <a:pt x="345" y="28"/>
                    <a:pt x="345" y="28"/>
                  </a:cubicBezTo>
                  <a:cubicBezTo>
                    <a:pt x="188" y="52"/>
                    <a:pt x="188" y="52"/>
                    <a:pt x="188" y="52"/>
                  </a:cubicBezTo>
                  <a:cubicBezTo>
                    <a:pt x="189" y="53"/>
                    <a:pt x="189" y="53"/>
                    <a:pt x="189" y="53"/>
                  </a:cubicBezTo>
                  <a:cubicBezTo>
                    <a:pt x="348" y="29"/>
                    <a:pt x="348" y="29"/>
                    <a:pt x="348" y="29"/>
                  </a:cubicBezTo>
                  <a:cubicBezTo>
                    <a:pt x="351" y="28"/>
                    <a:pt x="351" y="28"/>
                    <a:pt x="351" y="28"/>
                  </a:cubicBezTo>
                  <a:cubicBezTo>
                    <a:pt x="531" y="1"/>
                    <a:pt x="531" y="1"/>
                    <a:pt x="531" y="1"/>
                  </a:cubicBezTo>
                  <a:cubicBezTo>
                    <a:pt x="531" y="1"/>
                    <a:pt x="531" y="0"/>
                    <a:pt x="53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1" name="Freeform 96"/>
            <p:cNvSpPr>
              <a:spLocks/>
            </p:cNvSpPr>
            <p:nvPr/>
          </p:nvSpPr>
          <p:spPr bwMode="auto">
            <a:xfrm>
              <a:off x="-9869604" y="2997200"/>
              <a:ext cx="247650" cy="171450"/>
            </a:xfrm>
            <a:custGeom>
              <a:avLst/>
              <a:gdLst>
                <a:gd name="T0" fmla="*/ 0 w 77"/>
                <a:gd name="T1" fmla="*/ 0 h 53"/>
                <a:gd name="T2" fmla="*/ 0 w 77"/>
                <a:gd name="T3" fmla="*/ 1 h 53"/>
                <a:gd name="T4" fmla="*/ 76 w 77"/>
                <a:gd name="T5" fmla="*/ 53 h 53"/>
                <a:gd name="T6" fmla="*/ 77 w 77"/>
                <a:gd name="T7" fmla="*/ 52 h 53"/>
                <a:gd name="T8" fmla="*/ 0 w 77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53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76" y="53"/>
                    <a:pt x="76" y="53"/>
                    <a:pt x="76" y="53"/>
                  </a:cubicBezTo>
                  <a:cubicBezTo>
                    <a:pt x="76" y="53"/>
                    <a:pt x="77" y="53"/>
                    <a:pt x="77" y="5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2" name="Freeform 97"/>
            <p:cNvSpPr>
              <a:spLocks noEditPoints="1"/>
            </p:cNvSpPr>
            <p:nvPr/>
          </p:nvSpPr>
          <p:spPr bwMode="auto">
            <a:xfrm>
              <a:off x="-9869604" y="3222625"/>
              <a:ext cx="247650" cy="171450"/>
            </a:xfrm>
            <a:custGeom>
              <a:avLst/>
              <a:gdLst>
                <a:gd name="T0" fmla="*/ 32 w 77"/>
                <a:gd name="T1" fmla="*/ 30 h 53"/>
                <a:gd name="T2" fmla="*/ 0 w 77"/>
                <a:gd name="T3" fmla="*/ 52 h 53"/>
                <a:gd name="T4" fmla="*/ 0 w 77"/>
                <a:gd name="T5" fmla="*/ 53 h 53"/>
                <a:gd name="T6" fmla="*/ 33 w 77"/>
                <a:gd name="T7" fmla="*/ 31 h 53"/>
                <a:gd name="T8" fmla="*/ 32 w 77"/>
                <a:gd name="T9" fmla="*/ 30 h 53"/>
                <a:gd name="T10" fmla="*/ 76 w 77"/>
                <a:gd name="T11" fmla="*/ 0 h 53"/>
                <a:gd name="T12" fmla="*/ 33 w 77"/>
                <a:gd name="T13" fmla="*/ 30 h 53"/>
                <a:gd name="T14" fmla="*/ 33 w 77"/>
                <a:gd name="T15" fmla="*/ 30 h 53"/>
                <a:gd name="T16" fmla="*/ 77 w 77"/>
                <a:gd name="T17" fmla="*/ 0 h 53"/>
                <a:gd name="T18" fmla="*/ 76 w 77"/>
                <a:gd name="T1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" h="53">
                  <a:moveTo>
                    <a:pt x="32" y="30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2" y="30"/>
                    <a:pt x="32" y="30"/>
                    <a:pt x="32" y="30"/>
                  </a:cubicBezTo>
                  <a:moveTo>
                    <a:pt x="76" y="0"/>
                  </a:move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76" y="0"/>
                    <a:pt x="7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3" name="Freeform 98"/>
            <p:cNvSpPr>
              <a:spLocks/>
            </p:cNvSpPr>
            <p:nvPr/>
          </p:nvSpPr>
          <p:spPr bwMode="auto">
            <a:xfrm>
              <a:off x="-9544167" y="3222625"/>
              <a:ext cx="655638" cy="452438"/>
            </a:xfrm>
            <a:custGeom>
              <a:avLst/>
              <a:gdLst>
                <a:gd name="T0" fmla="*/ 1 w 203"/>
                <a:gd name="T1" fmla="*/ 0 h 140"/>
                <a:gd name="T2" fmla="*/ 0 w 203"/>
                <a:gd name="T3" fmla="*/ 0 h 140"/>
                <a:gd name="T4" fmla="*/ 86 w 203"/>
                <a:gd name="T5" fmla="*/ 59 h 140"/>
                <a:gd name="T6" fmla="*/ 87 w 203"/>
                <a:gd name="T7" fmla="*/ 60 h 140"/>
                <a:gd name="T8" fmla="*/ 202 w 203"/>
                <a:gd name="T9" fmla="*/ 140 h 140"/>
                <a:gd name="T10" fmla="*/ 203 w 203"/>
                <a:gd name="T11" fmla="*/ 139 h 140"/>
                <a:gd name="T12" fmla="*/ 88 w 203"/>
                <a:gd name="T13" fmla="*/ 60 h 140"/>
                <a:gd name="T14" fmla="*/ 87 w 203"/>
                <a:gd name="T15" fmla="*/ 59 h 140"/>
                <a:gd name="T16" fmla="*/ 1 w 203"/>
                <a:gd name="T17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" h="140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7" y="60"/>
                    <a:pt x="87" y="60"/>
                    <a:pt x="87" y="60"/>
                  </a:cubicBezTo>
                  <a:cubicBezTo>
                    <a:pt x="202" y="140"/>
                    <a:pt x="202" y="140"/>
                    <a:pt x="202" y="140"/>
                  </a:cubicBezTo>
                  <a:cubicBezTo>
                    <a:pt x="202" y="140"/>
                    <a:pt x="203" y="139"/>
                    <a:pt x="203" y="139"/>
                  </a:cubicBezTo>
                  <a:cubicBezTo>
                    <a:pt x="88" y="60"/>
                    <a:pt x="88" y="60"/>
                    <a:pt x="88" y="60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4" name="Freeform 99"/>
            <p:cNvSpPr>
              <a:spLocks/>
            </p:cNvSpPr>
            <p:nvPr/>
          </p:nvSpPr>
          <p:spPr bwMode="auto">
            <a:xfrm>
              <a:off x="-9431454" y="3687763"/>
              <a:ext cx="533400" cy="12700"/>
            </a:xfrm>
            <a:custGeom>
              <a:avLst/>
              <a:gdLst>
                <a:gd name="T0" fmla="*/ 0 w 165"/>
                <a:gd name="T1" fmla="*/ 0 h 4"/>
                <a:gd name="T2" fmla="*/ 0 w 165"/>
                <a:gd name="T3" fmla="*/ 1 h 4"/>
                <a:gd name="T4" fmla="*/ 165 w 165"/>
                <a:gd name="T5" fmla="*/ 4 h 4"/>
                <a:gd name="T6" fmla="*/ 165 w 165"/>
                <a:gd name="T7" fmla="*/ 3 h 4"/>
                <a:gd name="T8" fmla="*/ 0 w 1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4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165" y="4"/>
                    <a:pt x="165" y="4"/>
                    <a:pt x="165" y="4"/>
                  </a:cubicBezTo>
                  <a:cubicBezTo>
                    <a:pt x="165" y="4"/>
                    <a:pt x="165" y="4"/>
                    <a:pt x="165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5" name="Freeform 100"/>
            <p:cNvSpPr>
              <a:spLocks/>
            </p:cNvSpPr>
            <p:nvPr/>
          </p:nvSpPr>
          <p:spPr bwMode="auto">
            <a:xfrm>
              <a:off x="-8810742" y="3725863"/>
              <a:ext cx="484188" cy="336550"/>
            </a:xfrm>
            <a:custGeom>
              <a:avLst/>
              <a:gdLst>
                <a:gd name="T0" fmla="*/ 1 w 150"/>
                <a:gd name="T1" fmla="*/ 0 h 104"/>
                <a:gd name="T2" fmla="*/ 0 w 150"/>
                <a:gd name="T3" fmla="*/ 1 h 104"/>
                <a:gd name="T4" fmla="*/ 150 w 150"/>
                <a:gd name="T5" fmla="*/ 104 h 104"/>
                <a:gd name="T6" fmla="*/ 150 w 150"/>
                <a:gd name="T7" fmla="*/ 103 h 104"/>
                <a:gd name="T8" fmla="*/ 1 w 150"/>
                <a:gd name="T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04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150" y="104"/>
                    <a:pt x="150" y="104"/>
                    <a:pt x="150" y="104"/>
                  </a:cubicBezTo>
                  <a:cubicBezTo>
                    <a:pt x="150" y="103"/>
                    <a:pt x="150" y="103"/>
                    <a:pt x="150" y="103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6" name="Freeform 101"/>
            <p:cNvSpPr>
              <a:spLocks noEditPoints="1"/>
            </p:cNvSpPr>
            <p:nvPr/>
          </p:nvSpPr>
          <p:spPr bwMode="auto">
            <a:xfrm>
              <a:off x="-9694979" y="3743325"/>
              <a:ext cx="822325" cy="1500188"/>
            </a:xfrm>
            <a:custGeom>
              <a:avLst/>
              <a:gdLst>
                <a:gd name="T0" fmla="*/ 194 w 255"/>
                <a:gd name="T1" fmla="*/ 112 h 465"/>
                <a:gd name="T2" fmla="*/ 193 w 255"/>
                <a:gd name="T3" fmla="*/ 112 h 465"/>
                <a:gd name="T4" fmla="*/ 0 w 255"/>
                <a:gd name="T5" fmla="*/ 465 h 465"/>
                <a:gd name="T6" fmla="*/ 1 w 255"/>
                <a:gd name="T7" fmla="*/ 465 h 465"/>
                <a:gd name="T8" fmla="*/ 194 w 255"/>
                <a:gd name="T9" fmla="*/ 112 h 465"/>
                <a:gd name="T10" fmla="*/ 254 w 255"/>
                <a:gd name="T11" fmla="*/ 0 h 465"/>
                <a:gd name="T12" fmla="*/ 193 w 255"/>
                <a:gd name="T13" fmla="*/ 111 h 465"/>
                <a:gd name="T14" fmla="*/ 195 w 255"/>
                <a:gd name="T15" fmla="*/ 111 h 465"/>
                <a:gd name="T16" fmla="*/ 255 w 255"/>
                <a:gd name="T17" fmla="*/ 1 h 465"/>
                <a:gd name="T18" fmla="*/ 254 w 255"/>
                <a:gd name="T19" fmla="*/ 0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5" h="465">
                  <a:moveTo>
                    <a:pt x="194" y="112"/>
                  </a:moveTo>
                  <a:cubicBezTo>
                    <a:pt x="193" y="112"/>
                    <a:pt x="193" y="112"/>
                    <a:pt x="193" y="112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1" y="465"/>
                    <a:pt x="1" y="465"/>
                    <a:pt x="1" y="465"/>
                  </a:cubicBezTo>
                  <a:cubicBezTo>
                    <a:pt x="194" y="112"/>
                    <a:pt x="194" y="112"/>
                    <a:pt x="194" y="112"/>
                  </a:cubicBezTo>
                  <a:moveTo>
                    <a:pt x="254" y="0"/>
                  </a:moveTo>
                  <a:cubicBezTo>
                    <a:pt x="193" y="111"/>
                    <a:pt x="193" y="111"/>
                    <a:pt x="193" y="111"/>
                  </a:cubicBezTo>
                  <a:cubicBezTo>
                    <a:pt x="195" y="111"/>
                    <a:pt x="195" y="111"/>
                    <a:pt x="195" y="111"/>
                  </a:cubicBezTo>
                  <a:cubicBezTo>
                    <a:pt x="255" y="1"/>
                    <a:pt x="255" y="1"/>
                    <a:pt x="255" y="1"/>
                  </a:cubicBezTo>
                  <a:cubicBezTo>
                    <a:pt x="255" y="0"/>
                    <a:pt x="255" y="0"/>
                    <a:pt x="25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7" name="Freeform 102"/>
            <p:cNvSpPr>
              <a:spLocks/>
            </p:cNvSpPr>
            <p:nvPr/>
          </p:nvSpPr>
          <p:spPr bwMode="auto">
            <a:xfrm>
              <a:off x="-9869604" y="3716338"/>
              <a:ext cx="350838" cy="300038"/>
            </a:xfrm>
            <a:custGeom>
              <a:avLst/>
              <a:gdLst>
                <a:gd name="T0" fmla="*/ 109 w 109"/>
                <a:gd name="T1" fmla="*/ 0 h 93"/>
                <a:gd name="T2" fmla="*/ 0 w 109"/>
                <a:gd name="T3" fmla="*/ 91 h 93"/>
                <a:gd name="T4" fmla="*/ 0 w 109"/>
                <a:gd name="T5" fmla="*/ 93 h 93"/>
                <a:gd name="T6" fmla="*/ 109 w 109"/>
                <a:gd name="T7" fmla="*/ 1 h 93"/>
                <a:gd name="T8" fmla="*/ 109 w 109"/>
                <a:gd name="T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93">
                  <a:moveTo>
                    <a:pt x="109" y="0"/>
                  </a:moveTo>
                  <a:cubicBezTo>
                    <a:pt x="0" y="91"/>
                    <a:pt x="0" y="91"/>
                    <a:pt x="0" y="9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9" y="1"/>
                    <a:pt x="109" y="1"/>
                    <a:pt x="10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8" name="Freeform 103"/>
            <p:cNvSpPr>
              <a:spLocks noEditPoints="1"/>
            </p:cNvSpPr>
            <p:nvPr/>
          </p:nvSpPr>
          <p:spPr bwMode="auto">
            <a:xfrm>
              <a:off x="-9869604" y="4087813"/>
              <a:ext cx="1533525" cy="36513"/>
            </a:xfrm>
            <a:custGeom>
              <a:avLst/>
              <a:gdLst>
                <a:gd name="T0" fmla="*/ 101 w 475"/>
                <a:gd name="T1" fmla="*/ 7 h 11"/>
                <a:gd name="T2" fmla="*/ 0 w 475"/>
                <a:gd name="T3" fmla="*/ 10 h 11"/>
                <a:gd name="T4" fmla="*/ 0 w 475"/>
                <a:gd name="T5" fmla="*/ 11 h 11"/>
                <a:gd name="T6" fmla="*/ 101 w 475"/>
                <a:gd name="T7" fmla="*/ 8 h 11"/>
                <a:gd name="T8" fmla="*/ 101 w 475"/>
                <a:gd name="T9" fmla="*/ 7 h 11"/>
                <a:gd name="T10" fmla="*/ 475 w 475"/>
                <a:gd name="T11" fmla="*/ 0 h 11"/>
                <a:gd name="T12" fmla="*/ 249 w 475"/>
                <a:gd name="T13" fmla="*/ 4 h 11"/>
                <a:gd name="T14" fmla="*/ 247 w 475"/>
                <a:gd name="T15" fmla="*/ 4 h 11"/>
                <a:gd name="T16" fmla="*/ 102 w 475"/>
                <a:gd name="T17" fmla="*/ 7 h 11"/>
                <a:gd name="T18" fmla="*/ 102 w 475"/>
                <a:gd name="T19" fmla="*/ 8 h 11"/>
                <a:gd name="T20" fmla="*/ 247 w 475"/>
                <a:gd name="T21" fmla="*/ 5 h 11"/>
                <a:gd name="T22" fmla="*/ 248 w 475"/>
                <a:gd name="T23" fmla="*/ 5 h 11"/>
                <a:gd name="T24" fmla="*/ 475 w 475"/>
                <a:gd name="T25" fmla="*/ 1 h 11"/>
                <a:gd name="T26" fmla="*/ 475 w 475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5" h="11">
                  <a:moveTo>
                    <a:pt x="101" y="7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01" y="8"/>
                    <a:pt x="101" y="8"/>
                    <a:pt x="101" y="8"/>
                  </a:cubicBezTo>
                  <a:cubicBezTo>
                    <a:pt x="101" y="7"/>
                    <a:pt x="101" y="7"/>
                    <a:pt x="101" y="7"/>
                  </a:cubicBezTo>
                  <a:moveTo>
                    <a:pt x="475" y="0"/>
                  </a:moveTo>
                  <a:cubicBezTo>
                    <a:pt x="249" y="4"/>
                    <a:pt x="249" y="4"/>
                    <a:pt x="249" y="4"/>
                  </a:cubicBezTo>
                  <a:cubicBezTo>
                    <a:pt x="247" y="4"/>
                    <a:pt x="247" y="4"/>
                    <a:pt x="247" y="4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2" y="8"/>
                    <a:pt x="102" y="8"/>
                    <a:pt x="102" y="8"/>
                  </a:cubicBezTo>
                  <a:cubicBezTo>
                    <a:pt x="247" y="5"/>
                    <a:pt x="247" y="5"/>
                    <a:pt x="247" y="5"/>
                  </a:cubicBezTo>
                  <a:cubicBezTo>
                    <a:pt x="248" y="5"/>
                    <a:pt x="248" y="5"/>
                    <a:pt x="248" y="5"/>
                  </a:cubicBezTo>
                  <a:cubicBezTo>
                    <a:pt x="475" y="1"/>
                    <a:pt x="475" y="1"/>
                    <a:pt x="475" y="1"/>
                  </a:cubicBezTo>
                  <a:cubicBezTo>
                    <a:pt x="475" y="0"/>
                    <a:pt x="475" y="0"/>
                    <a:pt x="47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9" name="Freeform 104"/>
            <p:cNvSpPr>
              <a:spLocks/>
            </p:cNvSpPr>
            <p:nvPr/>
          </p:nvSpPr>
          <p:spPr bwMode="auto">
            <a:xfrm>
              <a:off x="-9572742" y="3241675"/>
              <a:ext cx="84138" cy="396875"/>
            </a:xfrm>
            <a:custGeom>
              <a:avLst/>
              <a:gdLst>
                <a:gd name="T0" fmla="*/ 1 w 26"/>
                <a:gd name="T1" fmla="*/ 0 h 123"/>
                <a:gd name="T2" fmla="*/ 0 w 26"/>
                <a:gd name="T3" fmla="*/ 0 h 123"/>
                <a:gd name="T4" fmla="*/ 13 w 26"/>
                <a:gd name="T5" fmla="*/ 66 h 123"/>
                <a:gd name="T6" fmla="*/ 13 w 26"/>
                <a:gd name="T7" fmla="*/ 67 h 123"/>
                <a:gd name="T8" fmla="*/ 25 w 26"/>
                <a:gd name="T9" fmla="*/ 123 h 123"/>
                <a:gd name="T10" fmla="*/ 26 w 26"/>
                <a:gd name="T11" fmla="*/ 123 h 123"/>
                <a:gd name="T12" fmla="*/ 14 w 26"/>
                <a:gd name="T13" fmla="*/ 67 h 123"/>
                <a:gd name="T14" fmla="*/ 14 w 26"/>
                <a:gd name="T15" fmla="*/ 66 h 123"/>
                <a:gd name="T16" fmla="*/ 1 w 26"/>
                <a:gd name="T1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23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25" y="123"/>
                    <a:pt x="25" y="123"/>
                    <a:pt x="25" y="123"/>
                  </a:cubicBezTo>
                  <a:cubicBezTo>
                    <a:pt x="25" y="123"/>
                    <a:pt x="26" y="123"/>
                    <a:pt x="26" y="123"/>
                  </a:cubicBezTo>
                  <a:cubicBezTo>
                    <a:pt x="14" y="67"/>
                    <a:pt x="14" y="67"/>
                    <a:pt x="14" y="67"/>
                  </a:cubicBezTo>
                  <a:cubicBezTo>
                    <a:pt x="14" y="66"/>
                    <a:pt x="14" y="66"/>
                    <a:pt x="14" y="66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0" name="Freeform 105"/>
            <p:cNvSpPr>
              <a:spLocks/>
            </p:cNvSpPr>
            <p:nvPr/>
          </p:nvSpPr>
          <p:spPr bwMode="auto">
            <a:xfrm>
              <a:off x="-9869604" y="3184525"/>
              <a:ext cx="361950" cy="465138"/>
            </a:xfrm>
            <a:custGeom>
              <a:avLst/>
              <a:gdLst>
                <a:gd name="T0" fmla="*/ 0 w 112"/>
                <a:gd name="T1" fmla="*/ 0 h 144"/>
                <a:gd name="T2" fmla="*/ 0 w 112"/>
                <a:gd name="T3" fmla="*/ 1 h 144"/>
                <a:gd name="T4" fmla="*/ 32 w 112"/>
                <a:gd name="T5" fmla="*/ 42 h 144"/>
                <a:gd name="T6" fmla="*/ 33 w 112"/>
                <a:gd name="T7" fmla="*/ 43 h 144"/>
                <a:gd name="T8" fmla="*/ 69 w 112"/>
                <a:gd name="T9" fmla="*/ 89 h 144"/>
                <a:gd name="T10" fmla="*/ 69 w 112"/>
                <a:gd name="T11" fmla="*/ 90 h 144"/>
                <a:gd name="T12" fmla="*/ 111 w 112"/>
                <a:gd name="T13" fmla="*/ 144 h 144"/>
                <a:gd name="T14" fmla="*/ 112 w 112"/>
                <a:gd name="T15" fmla="*/ 144 h 144"/>
                <a:gd name="T16" fmla="*/ 70 w 112"/>
                <a:gd name="T17" fmla="*/ 90 h 144"/>
                <a:gd name="T18" fmla="*/ 70 w 112"/>
                <a:gd name="T19" fmla="*/ 89 h 144"/>
                <a:gd name="T20" fmla="*/ 33 w 112"/>
                <a:gd name="T21" fmla="*/ 42 h 144"/>
                <a:gd name="T22" fmla="*/ 33 w 112"/>
                <a:gd name="T23" fmla="*/ 42 h 144"/>
                <a:gd name="T24" fmla="*/ 0 w 112"/>
                <a:gd name="T2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2" h="144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69" y="89"/>
                    <a:pt x="69" y="89"/>
                    <a:pt x="69" y="89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111" y="144"/>
                    <a:pt x="111" y="144"/>
                    <a:pt x="111" y="144"/>
                  </a:cubicBezTo>
                  <a:cubicBezTo>
                    <a:pt x="111" y="144"/>
                    <a:pt x="112" y="144"/>
                    <a:pt x="112" y="144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1" name="Freeform 106"/>
            <p:cNvSpPr>
              <a:spLocks/>
            </p:cNvSpPr>
            <p:nvPr/>
          </p:nvSpPr>
          <p:spPr bwMode="auto">
            <a:xfrm>
              <a:off x="-9712442" y="3735388"/>
              <a:ext cx="227013" cy="1501775"/>
            </a:xfrm>
            <a:custGeom>
              <a:avLst/>
              <a:gdLst>
                <a:gd name="T0" fmla="*/ 69 w 70"/>
                <a:gd name="T1" fmla="*/ 0 h 465"/>
                <a:gd name="T2" fmla="*/ 52 w 70"/>
                <a:gd name="T3" fmla="*/ 116 h 465"/>
                <a:gd name="T4" fmla="*/ 52 w 70"/>
                <a:gd name="T5" fmla="*/ 117 h 465"/>
                <a:gd name="T6" fmla="*/ 0 w 70"/>
                <a:gd name="T7" fmla="*/ 465 h 465"/>
                <a:gd name="T8" fmla="*/ 1 w 70"/>
                <a:gd name="T9" fmla="*/ 465 h 465"/>
                <a:gd name="T10" fmla="*/ 53 w 70"/>
                <a:gd name="T11" fmla="*/ 117 h 465"/>
                <a:gd name="T12" fmla="*/ 53 w 70"/>
                <a:gd name="T13" fmla="*/ 116 h 465"/>
                <a:gd name="T14" fmla="*/ 70 w 70"/>
                <a:gd name="T15" fmla="*/ 0 h 465"/>
                <a:gd name="T16" fmla="*/ 69 w 70"/>
                <a:gd name="T17" fmla="*/ 0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465">
                  <a:moveTo>
                    <a:pt x="69" y="0"/>
                  </a:moveTo>
                  <a:cubicBezTo>
                    <a:pt x="52" y="116"/>
                    <a:pt x="52" y="116"/>
                    <a:pt x="52" y="116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1" y="465"/>
                    <a:pt x="1" y="465"/>
                    <a:pt x="1" y="465"/>
                  </a:cubicBezTo>
                  <a:cubicBezTo>
                    <a:pt x="53" y="117"/>
                    <a:pt x="53" y="117"/>
                    <a:pt x="53" y="117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2" name="Freeform 107"/>
            <p:cNvSpPr>
              <a:spLocks/>
            </p:cNvSpPr>
            <p:nvPr/>
          </p:nvSpPr>
          <p:spPr bwMode="auto">
            <a:xfrm>
              <a:off x="-8278929" y="3287713"/>
              <a:ext cx="161925" cy="752475"/>
            </a:xfrm>
            <a:custGeom>
              <a:avLst/>
              <a:gdLst>
                <a:gd name="T0" fmla="*/ 49 w 50"/>
                <a:gd name="T1" fmla="*/ 0 h 233"/>
                <a:gd name="T2" fmla="*/ 39 w 50"/>
                <a:gd name="T3" fmla="*/ 46 h 233"/>
                <a:gd name="T4" fmla="*/ 39 w 50"/>
                <a:gd name="T5" fmla="*/ 47 h 233"/>
                <a:gd name="T6" fmla="*/ 0 w 50"/>
                <a:gd name="T7" fmla="*/ 233 h 233"/>
                <a:gd name="T8" fmla="*/ 1 w 50"/>
                <a:gd name="T9" fmla="*/ 233 h 233"/>
                <a:gd name="T10" fmla="*/ 1 w 50"/>
                <a:gd name="T11" fmla="*/ 233 h 233"/>
                <a:gd name="T12" fmla="*/ 40 w 50"/>
                <a:gd name="T13" fmla="*/ 47 h 233"/>
                <a:gd name="T14" fmla="*/ 40 w 50"/>
                <a:gd name="T15" fmla="*/ 46 h 233"/>
                <a:gd name="T16" fmla="*/ 50 w 50"/>
                <a:gd name="T17" fmla="*/ 0 h 233"/>
                <a:gd name="T18" fmla="*/ 49 w 50"/>
                <a:gd name="T19" fmla="*/ 0 h 233"/>
                <a:gd name="T20" fmla="*/ 49 w 50"/>
                <a:gd name="T21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" h="233">
                  <a:moveTo>
                    <a:pt x="49" y="0"/>
                  </a:moveTo>
                  <a:cubicBezTo>
                    <a:pt x="39" y="46"/>
                    <a:pt x="39" y="46"/>
                    <a:pt x="39" y="46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0" y="233"/>
                    <a:pt x="0" y="233"/>
                    <a:pt x="0" y="233"/>
                  </a:cubicBezTo>
                  <a:cubicBezTo>
                    <a:pt x="0" y="233"/>
                    <a:pt x="0" y="233"/>
                    <a:pt x="1" y="233"/>
                  </a:cubicBezTo>
                  <a:cubicBezTo>
                    <a:pt x="1" y="233"/>
                    <a:pt x="1" y="233"/>
                    <a:pt x="1" y="233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50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3" name="Freeform 108"/>
            <p:cNvSpPr>
              <a:spLocks noEditPoints="1"/>
            </p:cNvSpPr>
            <p:nvPr/>
          </p:nvSpPr>
          <p:spPr bwMode="auto">
            <a:xfrm>
              <a:off x="-8332904" y="3859213"/>
              <a:ext cx="758825" cy="219075"/>
            </a:xfrm>
            <a:custGeom>
              <a:avLst/>
              <a:gdLst>
                <a:gd name="T0" fmla="*/ 0 w 235"/>
                <a:gd name="T1" fmla="*/ 67 h 68"/>
                <a:gd name="T2" fmla="*/ 0 w 235"/>
                <a:gd name="T3" fmla="*/ 67 h 68"/>
                <a:gd name="T4" fmla="*/ 0 w 235"/>
                <a:gd name="T5" fmla="*/ 68 h 68"/>
                <a:gd name="T6" fmla="*/ 0 w 235"/>
                <a:gd name="T7" fmla="*/ 67 h 68"/>
                <a:gd name="T8" fmla="*/ 234 w 235"/>
                <a:gd name="T9" fmla="*/ 0 h 68"/>
                <a:gd name="T10" fmla="*/ 25 w 235"/>
                <a:gd name="T11" fmla="*/ 60 h 68"/>
                <a:gd name="T12" fmla="*/ 26 w 235"/>
                <a:gd name="T13" fmla="*/ 61 h 68"/>
                <a:gd name="T14" fmla="*/ 235 w 235"/>
                <a:gd name="T15" fmla="*/ 1 h 68"/>
                <a:gd name="T16" fmla="*/ 234 w 235"/>
                <a:gd name="T1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5" h="68">
                  <a:moveTo>
                    <a:pt x="0" y="67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7"/>
                    <a:pt x="0" y="67"/>
                    <a:pt x="0" y="67"/>
                  </a:cubicBezTo>
                  <a:moveTo>
                    <a:pt x="234" y="0"/>
                  </a:moveTo>
                  <a:cubicBezTo>
                    <a:pt x="25" y="60"/>
                    <a:pt x="25" y="60"/>
                    <a:pt x="25" y="60"/>
                  </a:cubicBezTo>
                  <a:cubicBezTo>
                    <a:pt x="25" y="60"/>
                    <a:pt x="25" y="60"/>
                    <a:pt x="26" y="61"/>
                  </a:cubicBezTo>
                  <a:cubicBezTo>
                    <a:pt x="235" y="1"/>
                    <a:pt x="235" y="1"/>
                    <a:pt x="235" y="1"/>
                  </a:cubicBezTo>
                  <a:cubicBezTo>
                    <a:pt x="235" y="0"/>
                    <a:pt x="235" y="0"/>
                    <a:pt x="23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4" name="Freeform 109"/>
            <p:cNvSpPr>
              <a:spLocks/>
            </p:cNvSpPr>
            <p:nvPr/>
          </p:nvSpPr>
          <p:spPr bwMode="auto">
            <a:xfrm>
              <a:off x="-8651992" y="4127500"/>
              <a:ext cx="341313" cy="506413"/>
            </a:xfrm>
            <a:custGeom>
              <a:avLst/>
              <a:gdLst>
                <a:gd name="T0" fmla="*/ 105 w 106"/>
                <a:gd name="T1" fmla="*/ 0 h 157"/>
                <a:gd name="T2" fmla="*/ 0 w 106"/>
                <a:gd name="T3" fmla="*/ 156 h 157"/>
                <a:gd name="T4" fmla="*/ 1 w 106"/>
                <a:gd name="T5" fmla="*/ 157 h 157"/>
                <a:gd name="T6" fmla="*/ 106 w 106"/>
                <a:gd name="T7" fmla="*/ 1 h 157"/>
                <a:gd name="T8" fmla="*/ 105 w 106"/>
                <a:gd name="T9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57">
                  <a:moveTo>
                    <a:pt x="105" y="0"/>
                  </a:move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7"/>
                    <a:pt x="1" y="157"/>
                  </a:cubicBezTo>
                  <a:cubicBezTo>
                    <a:pt x="106" y="1"/>
                    <a:pt x="106" y="1"/>
                    <a:pt x="106" y="1"/>
                  </a:cubicBez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5" name="Freeform 110"/>
            <p:cNvSpPr>
              <a:spLocks/>
            </p:cNvSpPr>
            <p:nvPr/>
          </p:nvSpPr>
          <p:spPr bwMode="auto">
            <a:xfrm>
              <a:off x="-5591292" y="4811713"/>
              <a:ext cx="100013" cy="96838"/>
            </a:xfrm>
            <a:custGeom>
              <a:avLst/>
              <a:gdLst>
                <a:gd name="T0" fmla="*/ 15 w 31"/>
                <a:gd name="T1" fmla="*/ 0 h 30"/>
                <a:gd name="T2" fmla="*/ 2 w 31"/>
                <a:gd name="T3" fmla="*/ 6 h 30"/>
                <a:gd name="T4" fmla="*/ 2 w 31"/>
                <a:gd name="T5" fmla="*/ 7 h 30"/>
                <a:gd name="T6" fmla="*/ 0 w 31"/>
                <a:gd name="T7" fmla="*/ 11 h 30"/>
                <a:gd name="T8" fmla="*/ 0 w 31"/>
                <a:gd name="T9" fmla="*/ 13 h 30"/>
                <a:gd name="T10" fmla="*/ 0 w 31"/>
                <a:gd name="T11" fmla="*/ 14 h 30"/>
                <a:gd name="T12" fmla="*/ 12 w 31"/>
                <a:gd name="T13" fmla="*/ 29 h 30"/>
                <a:gd name="T14" fmla="*/ 15 w 31"/>
                <a:gd name="T15" fmla="*/ 30 h 30"/>
                <a:gd name="T16" fmla="*/ 25 w 31"/>
                <a:gd name="T17" fmla="*/ 26 h 30"/>
                <a:gd name="T18" fmla="*/ 26 w 31"/>
                <a:gd name="T19" fmla="*/ 25 h 30"/>
                <a:gd name="T20" fmla="*/ 30 w 31"/>
                <a:gd name="T21" fmla="*/ 18 h 30"/>
                <a:gd name="T22" fmla="*/ 26 w 31"/>
                <a:gd name="T23" fmla="*/ 5 h 30"/>
                <a:gd name="T24" fmla="*/ 26 w 31"/>
                <a:gd name="T25" fmla="*/ 4 h 30"/>
                <a:gd name="T26" fmla="*/ 18 w 31"/>
                <a:gd name="T27" fmla="*/ 0 h 30"/>
                <a:gd name="T28" fmla="*/ 15 w 31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cubicBezTo>
                    <a:pt x="10" y="0"/>
                    <a:pt x="5" y="2"/>
                    <a:pt x="2" y="6"/>
                  </a:cubicBezTo>
                  <a:cubicBezTo>
                    <a:pt x="2" y="6"/>
                    <a:pt x="2" y="7"/>
                    <a:pt x="2" y="7"/>
                  </a:cubicBezTo>
                  <a:cubicBezTo>
                    <a:pt x="1" y="8"/>
                    <a:pt x="0" y="10"/>
                    <a:pt x="0" y="11"/>
                  </a:cubicBezTo>
                  <a:cubicBezTo>
                    <a:pt x="0" y="12"/>
                    <a:pt x="0" y="12"/>
                    <a:pt x="0" y="13"/>
                  </a:cubicBezTo>
                  <a:cubicBezTo>
                    <a:pt x="0" y="13"/>
                    <a:pt x="0" y="14"/>
                    <a:pt x="0" y="14"/>
                  </a:cubicBezTo>
                  <a:cubicBezTo>
                    <a:pt x="0" y="21"/>
                    <a:pt x="4" y="28"/>
                    <a:pt x="12" y="29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19" y="30"/>
                    <a:pt x="22" y="28"/>
                    <a:pt x="25" y="26"/>
                  </a:cubicBezTo>
                  <a:cubicBezTo>
                    <a:pt x="25" y="25"/>
                    <a:pt x="26" y="25"/>
                    <a:pt x="26" y="25"/>
                  </a:cubicBezTo>
                  <a:cubicBezTo>
                    <a:pt x="28" y="23"/>
                    <a:pt x="29" y="20"/>
                    <a:pt x="30" y="18"/>
                  </a:cubicBezTo>
                  <a:cubicBezTo>
                    <a:pt x="31" y="13"/>
                    <a:pt x="29" y="8"/>
                    <a:pt x="26" y="5"/>
                  </a:cubicBezTo>
                  <a:cubicBezTo>
                    <a:pt x="26" y="5"/>
                    <a:pt x="26" y="4"/>
                    <a:pt x="26" y="4"/>
                  </a:cubicBezTo>
                  <a:cubicBezTo>
                    <a:pt x="24" y="2"/>
                    <a:pt x="21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6" name="Freeform 111"/>
            <p:cNvSpPr>
              <a:spLocks/>
            </p:cNvSpPr>
            <p:nvPr/>
          </p:nvSpPr>
          <p:spPr bwMode="auto">
            <a:xfrm>
              <a:off x="-6289792" y="5543550"/>
              <a:ext cx="103188" cy="96838"/>
            </a:xfrm>
            <a:custGeom>
              <a:avLst/>
              <a:gdLst>
                <a:gd name="T0" fmla="*/ 17 w 32"/>
                <a:gd name="T1" fmla="*/ 0 h 30"/>
                <a:gd name="T2" fmla="*/ 7 w 32"/>
                <a:gd name="T3" fmla="*/ 3 h 30"/>
                <a:gd name="T4" fmla="*/ 6 w 32"/>
                <a:gd name="T5" fmla="*/ 4 h 30"/>
                <a:gd name="T6" fmla="*/ 2 w 32"/>
                <a:gd name="T7" fmla="*/ 10 h 30"/>
                <a:gd name="T8" fmla="*/ 2 w 32"/>
                <a:gd name="T9" fmla="*/ 11 h 30"/>
                <a:gd name="T10" fmla="*/ 2 w 32"/>
                <a:gd name="T11" fmla="*/ 11 h 30"/>
                <a:gd name="T12" fmla="*/ 13 w 32"/>
                <a:gd name="T13" fmla="*/ 29 h 30"/>
                <a:gd name="T14" fmla="*/ 17 w 32"/>
                <a:gd name="T15" fmla="*/ 30 h 30"/>
                <a:gd name="T16" fmla="*/ 21 w 32"/>
                <a:gd name="T17" fmla="*/ 29 h 30"/>
                <a:gd name="T18" fmla="*/ 22 w 32"/>
                <a:gd name="T19" fmla="*/ 29 h 30"/>
                <a:gd name="T20" fmla="*/ 31 w 32"/>
                <a:gd name="T21" fmla="*/ 18 h 30"/>
                <a:gd name="T22" fmla="*/ 31 w 32"/>
                <a:gd name="T23" fmla="*/ 10 h 30"/>
                <a:gd name="T24" fmla="*/ 31 w 32"/>
                <a:gd name="T25" fmla="*/ 9 h 30"/>
                <a:gd name="T26" fmla="*/ 20 w 32"/>
                <a:gd name="T27" fmla="*/ 0 h 30"/>
                <a:gd name="T28" fmla="*/ 17 w 32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30">
                  <a:moveTo>
                    <a:pt x="17" y="0"/>
                  </a:moveTo>
                  <a:cubicBezTo>
                    <a:pt x="13" y="0"/>
                    <a:pt x="10" y="1"/>
                    <a:pt x="7" y="3"/>
                  </a:cubicBezTo>
                  <a:cubicBezTo>
                    <a:pt x="7" y="3"/>
                    <a:pt x="6" y="4"/>
                    <a:pt x="6" y="4"/>
                  </a:cubicBezTo>
                  <a:cubicBezTo>
                    <a:pt x="4" y="6"/>
                    <a:pt x="3" y="8"/>
                    <a:pt x="2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0" y="20"/>
                    <a:pt x="5" y="28"/>
                    <a:pt x="13" y="29"/>
                  </a:cubicBezTo>
                  <a:cubicBezTo>
                    <a:pt x="15" y="30"/>
                    <a:pt x="16" y="30"/>
                    <a:pt x="17" y="30"/>
                  </a:cubicBezTo>
                  <a:cubicBezTo>
                    <a:pt x="18" y="30"/>
                    <a:pt x="19" y="29"/>
                    <a:pt x="21" y="29"/>
                  </a:cubicBezTo>
                  <a:cubicBezTo>
                    <a:pt x="21" y="29"/>
                    <a:pt x="21" y="29"/>
                    <a:pt x="22" y="29"/>
                  </a:cubicBezTo>
                  <a:cubicBezTo>
                    <a:pt x="26" y="27"/>
                    <a:pt x="30" y="23"/>
                    <a:pt x="31" y="18"/>
                  </a:cubicBezTo>
                  <a:cubicBezTo>
                    <a:pt x="32" y="15"/>
                    <a:pt x="32" y="13"/>
                    <a:pt x="31" y="10"/>
                  </a:cubicBezTo>
                  <a:cubicBezTo>
                    <a:pt x="31" y="10"/>
                    <a:pt x="31" y="10"/>
                    <a:pt x="31" y="9"/>
                  </a:cubicBezTo>
                  <a:cubicBezTo>
                    <a:pt x="29" y="5"/>
                    <a:pt x="25" y="1"/>
                    <a:pt x="20" y="0"/>
                  </a:cubicBezTo>
                  <a:cubicBezTo>
                    <a:pt x="19" y="0"/>
                    <a:pt x="18" y="0"/>
                    <a:pt x="17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7" name="Freeform 112"/>
            <p:cNvSpPr>
              <a:spLocks/>
            </p:cNvSpPr>
            <p:nvPr/>
          </p:nvSpPr>
          <p:spPr bwMode="auto">
            <a:xfrm>
              <a:off x="-6289792" y="4368800"/>
              <a:ext cx="100013" cy="96838"/>
            </a:xfrm>
            <a:custGeom>
              <a:avLst/>
              <a:gdLst>
                <a:gd name="T0" fmla="*/ 16 w 31"/>
                <a:gd name="T1" fmla="*/ 0 h 30"/>
                <a:gd name="T2" fmla="*/ 1 w 31"/>
                <a:gd name="T3" fmla="*/ 12 h 30"/>
                <a:gd name="T4" fmla="*/ 1 w 31"/>
                <a:gd name="T5" fmla="*/ 18 h 30"/>
                <a:gd name="T6" fmla="*/ 1 w 31"/>
                <a:gd name="T7" fmla="*/ 19 h 30"/>
                <a:gd name="T8" fmla="*/ 12 w 31"/>
                <a:gd name="T9" fmla="*/ 30 h 30"/>
                <a:gd name="T10" fmla="*/ 16 w 31"/>
                <a:gd name="T11" fmla="*/ 30 h 30"/>
                <a:gd name="T12" fmla="*/ 28 w 31"/>
                <a:gd name="T13" fmla="*/ 23 h 30"/>
                <a:gd name="T14" fmla="*/ 29 w 31"/>
                <a:gd name="T15" fmla="*/ 22 h 30"/>
                <a:gd name="T16" fmla="*/ 30 w 31"/>
                <a:gd name="T17" fmla="*/ 18 h 30"/>
                <a:gd name="T18" fmla="*/ 30 w 31"/>
                <a:gd name="T19" fmla="*/ 13 h 30"/>
                <a:gd name="T20" fmla="*/ 30 w 31"/>
                <a:gd name="T21" fmla="*/ 12 h 30"/>
                <a:gd name="T22" fmla="*/ 21 w 31"/>
                <a:gd name="T23" fmla="*/ 1 h 30"/>
                <a:gd name="T24" fmla="*/ 20 w 31"/>
                <a:gd name="T25" fmla="*/ 1 h 30"/>
                <a:gd name="T26" fmla="*/ 19 w 31"/>
                <a:gd name="T27" fmla="*/ 0 h 30"/>
                <a:gd name="T28" fmla="*/ 16 w 31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30">
                  <a:moveTo>
                    <a:pt x="16" y="0"/>
                  </a:moveTo>
                  <a:cubicBezTo>
                    <a:pt x="9" y="0"/>
                    <a:pt x="2" y="5"/>
                    <a:pt x="1" y="12"/>
                  </a:cubicBezTo>
                  <a:cubicBezTo>
                    <a:pt x="0" y="14"/>
                    <a:pt x="0" y="16"/>
                    <a:pt x="1" y="18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3" y="24"/>
                    <a:pt x="7" y="28"/>
                    <a:pt x="12" y="30"/>
                  </a:cubicBezTo>
                  <a:cubicBezTo>
                    <a:pt x="13" y="30"/>
                    <a:pt x="15" y="30"/>
                    <a:pt x="16" y="30"/>
                  </a:cubicBezTo>
                  <a:cubicBezTo>
                    <a:pt x="21" y="30"/>
                    <a:pt x="25" y="27"/>
                    <a:pt x="28" y="23"/>
                  </a:cubicBezTo>
                  <a:cubicBezTo>
                    <a:pt x="28" y="23"/>
                    <a:pt x="28" y="23"/>
                    <a:pt x="29" y="22"/>
                  </a:cubicBezTo>
                  <a:cubicBezTo>
                    <a:pt x="29" y="21"/>
                    <a:pt x="30" y="20"/>
                    <a:pt x="30" y="18"/>
                  </a:cubicBezTo>
                  <a:cubicBezTo>
                    <a:pt x="31" y="16"/>
                    <a:pt x="31" y="14"/>
                    <a:pt x="30" y="13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9" y="7"/>
                    <a:pt x="26" y="3"/>
                    <a:pt x="21" y="1"/>
                  </a:cubicBezTo>
                  <a:cubicBezTo>
                    <a:pt x="21" y="1"/>
                    <a:pt x="21" y="1"/>
                    <a:pt x="20" y="1"/>
                  </a:cubicBezTo>
                  <a:cubicBezTo>
                    <a:pt x="20" y="0"/>
                    <a:pt x="19" y="0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8" name="Freeform 113"/>
            <p:cNvSpPr>
              <a:spLocks/>
            </p:cNvSpPr>
            <p:nvPr/>
          </p:nvSpPr>
          <p:spPr bwMode="auto">
            <a:xfrm>
              <a:off x="-6492992" y="4424363"/>
              <a:ext cx="96838" cy="96838"/>
            </a:xfrm>
            <a:custGeom>
              <a:avLst/>
              <a:gdLst>
                <a:gd name="T0" fmla="*/ 15 w 30"/>
                <a:gd name="T1" fmla="*/ 0 h 30"/>
                <a:gd name="T2" fmla="*/ 0 w 30"/>
                <a:gd name="T3" fmla="*/ 12 h 30"/>
                <a:gd name="T4" fmla="*/ 0 w 30"/>
                <a:gd name="T5" fmla="*/ 16 h 30"/>
                <a:gd name="T6" fmla="*/ 0 w 30"/>
                <a:gd name="T7" fmla="*/ 17 h 30"/>
                <a:gd name="T8" fmla="*/ 1 w 30"/>
                <a:gd name="T9" fmla="*/ 22 h 30"/>
                <a:gd name="T10" fmla="*/ 2 w 30"/>
                <a:gd name="T11" fmla="*/ 23 h 30"/>
                <a:gd name="T12" fmla="*/ 12 w 30"/>
                <a:gd name="T13" fmla="*/ 30 h 30"/>
                <a:gd name="T14" fmla="*/ 15 w 30"/>
                <a:gd name="T15" fmla="*/ 30 h 30"/>
                <a:gd name="T16" fmla="*/ 30 w 30"/>
                <a:gd name="T17" fmla="*/ 18 h 30"/>
                <a:gd name="T18" fmla="*/ 29 w 30"/>
                <a:gd name="T19" fmla="*/ 12 h 30"/>
                <a:gd name="T20" fmla="*/ 29 w 30"/>
                <a:gd name="T21" fmla="*/ 11 h 30"/>
                <a:gd name="T22" fmla="*/ 18 w 30"/>
                <a:gd name="T23" fmla="*/ 1 h 30"/>
                <a:gd name="T24" fmla="*/ 15 w 30"/>
                <a:gd name="T2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cubicBezTo>
                    <a:pt x="8" y="0"/>
                    <a:pt x="2" y="5"/>
                    <a:pt x="0" y="12"/>
                  </a:cubicBezTo>
                  <a:cubicBezTo>
                    <a:pt x="0" y="13"/>
                    <a:pt x="0" y="15"/>
                    <a:pt x="0" y="16"/>
                  </a:cubicBezTo>
                  <a:cubicBezTo>
                    <a:pt x="0" y="16"/>
                    <a:pt x="0" y="17"/>
                    <a:pt x="0" y="17"/>
                  </a:cubicBezTo>
                  <a:cubicBezTo>
                    <a:pt x="0" y="19"/>
                    <a:pt x="0" y="20"/>
                    <a:pt x="1" y="22"/>
                  </a:cubicBezTo>
                  <a:cubicBezTo>
                    <a:pt x="1" y="22"/>
                    <a:pt x="1" y="22"/>
                    <a:pt x="2" y="23"/>
                  </a:cubicBezTo>
                  <a:cubicBezTo>
                    <a:pt x="4" y="26"/>
                    <a:pt x="7" y="29"/>
                    <a:pt x="12" y="30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22" y="30"/>
                    <a:pt x="28" y="25"/>
                    <a:pt x="30" y="18"/>
                  </a:cubicBezTo>
                  <a:cubicBezTo>
                    <a:pt x="30" y="16"/>
                    <a:pt x="30" y="14"/>
                    <a:pt x="29" y="12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8" y="6"/>
                    <a:pt x="23" y="2"/>
                    <a:pt x="18" y="1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9" name="Freeform 114"/>
            <p:cNvSpPr>
              <a:spLocks/>
            </p:cNvSpPr>
            <p:nvPr/>
          </p:nvSpPr>
          <p:spPr bwMode="auto">
            <a:xfrm>
              <a:off x="-7539154" y="4500563"/>
              <a:ext cx="100013" cy="98425"/>
            </a:xfrm>
            <a:custGeom>
              <a:avLst/>
              <a:gdLst>
                <a:gd name="T0" fmla="*/ 16 w 31"/>
                <a:gd name="T1" fmla="*/ 0 h 30"/>
                <a:gd name="T2" fmla="*/ 15 w 31"/>
                <a:gd name="T3" fmla="*/ 0 h 30"/>
                <a:gd name="T4" fmla="*/ 14 w 31"/>
                <a:gd name="T5" fmla="*/ 0 h 30"/>
                <a:gd name="T6" fmla="*/ 1 w 31"/>
                <a:gd name="T7" fmla="*/ 12 h 30"/>
                <a:gd name="T8" fmla="*/ 5 w 31"/>
                <a:gd name="T9" fmla="*/ 25 h 30"/>
                <a:gd name="T10" fmla="*/ 5 w 31"/>
                <a:gd name="T11" fmla="*/ 26 h 30"/>
                <a:gd name="T12" fmla="*/ 10 w 31"/>
                <a:gd name="T13" fmla="*/ 29 h 30"/>
                <a:gd name="T14" fmla="*/ 11 w 31"/>
                <a:gd name="T15" fmla="*/ 30 h 30"/>
                <a:gd name="T16" fmla="*/ 13 w 31"/>
                <a:gd name="T17" fmla="*/ 30 h 30"/>
                <a:gd name="T18" fmla="*/ 16 w 31"/>
                <a:gd name="T19" fmla="*/ 30 h 30"/>
                <a:gd name="T20" fmla="*/ 29 w 31"/>
                <a:gd name="T21" fmla="*/ 21 h 30"/>
                <a:gd name="T22" fmla="*/ 30 w 31"/>
                <a:gd name="T23" fmla="*/ 20 h 30"/>
                <a:gd name="T24" fmla="*/ 30 w 31"/>
                <a:gd name="T25" fmla="*/ 18 h 30"/>
                <a:gd name="T26" fmla="*/ 31 w 31"/>
                <a:gd name="T27" fmla="*/ 15 h 30"/>
                <a:gd name="T28" fmla="*/ 31 w 31"/>
                <a:gd name="T29" fmla="*/ 14 h 30"/>
                <a:gd name="T30" fmla="*/ 19 w 31"/>
                <a:gd name="T31" fmla="*/ 0 h 30"/>
                <a:gd name="T32" fmla="*/ 16 w 31"/>
                <a:gd name="T3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30">
                  <a:moveTo>
                    <a:pt x="16" y="0"/>
                  </a:moveTo>
                  <a:cubicBezTo>
                    <a:pt x="16" y="0"/>
                    <a:pt x="15" y="0"/>
                    <a:pt x="15" y="0"/>
                  </a:cubicBezTo>
                  <a:cubicBezTo>
                    <a:pt x="15" y="0"/>
                    <a:pt x="15" y="0"/>
                    <a:pt x="14" y="0"/>
                  </a:cubicBezTo>
                  <a:cubicBezTo>
                    <a:pt x="8" y="1"/>
                    <a:pt x="2" y="5"/>
                    <a:pt x="1" y="12"/>
                  </a:cubicBezTo>
                  <a:cubicBezTo>
                    <a:pt x="0" y="17"/>
                    <a:pt x="1" y="22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7" y="27"/>
                    <a:pt x="8" y="29"/>
                    <a:pt x="10" y="29"/>
                  </a:cubicBezTo>
                  <a:cubicBezTo>
                    <a:pt x="11" y="29"/>
                    <a:pt x="11" y="30"/>
                    <a:pt x="11" y="30"/>
                  </a:cubicBezTo>
                  <a:cubicBezTo>
                    <a:pt x="12" y="30"/>
                    <a:pt x="12" y="30"/>
                    <a:pt x="13" y="30"/>
                  </a:cubicBezTo>
                  <a:cubicBezTo>
                    <a:pt x="14" y="30"/>
                    <a:pt x="15" y="30"/>
                    <a:pt x="16" y="30"/>
                  </a:cubicBezTo>
                  <a:cubicBezTo>
                    <a:pt x="22" y="30"/>
                    <a:pt x="27" y="27"/>
                    <a:pt x="29" y="21"/>
                  </a:cubicBezTo>
                  <a:cubicBezTo>
                    <a:pt x="30" y="21"/>
                    <a:pt x="30" y="21"/>
                    <a:pt x="30" y="20"/>
                  </a:cubicBezTo>
                  <a:cubicBezTo>
                    <a:pt x="30" y="20"/>
                    <a:pt x="30" y="19"/>
                    <a:pt x="30" y="18"/>
                  </a:cubicBezTo>
                  <a:cubicBezTo>
                    <a:pt x="31" y="17"/>
                    <a:pt x="31" y="16"/>
                    <a:pt x="31" y="15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0" y="7"/>
                    <a:pt x="25" y="2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0" name="Freeform 115"/>
            <p:cNvSpPr>
              <a:spLocks/>
            </p:cNvSpPr>
            <p:nvPr/>
          </p:nvSpPr>
          <p:spPr bwMode="auto">
            <a:xfrm>
              <a:off x="-7124817" y="5318125"/>
              <a:ext cx="103188" cy="96838"/>
            </a:xfrm>
            <a:custGeom>
              <a:avLst/>
              <a:gdLst>
                <a:gd name="T0" fmla="*/ 15 w 32"/>
                <a:gd name="T1" fmla="*/ 0 h 30"/>
                <a:gd name="T2" fmla="*/ 1 w 32"/>
                <a:gd name="T3" fmla="*/ 11 h 30"/>
                <a:gd name="T4" fmla="*/ 1 w 32"/>
                <a:gd name="T5" fmla="*/ 12 h 30"/>
                <a:gd name="T6" fmla="*/ 1 w 32"/>
                <a:gd name="T7" fmla="*/ 12 h 30"/>
                <a:gd name="T8" fmla="*/ 3 w 32"/>
                <a:gd name="T9" fmla="*/ 23 h 30"/>
                <a:gd name="T10" fmla="*/ 4 w 32"/>
                <a:gd name="T11" fmla="*/ 24 h 30"/>
                <a:gd name="T12" fmla="*/ 12 w 32"/>
                <a:gd name="T13" fmla="*/ 29 h 30"/>
                <a:gd name="T14" fmla="*/ 14 w 32"/>
                <a:gd name="T15" fmla="*/ 30 h 30"/>
                <a:gd name="T16" fmla="*/ 15 w 32"/>
                <a:gd name="T17" fmla="*/ 30 h 30"/>
                <a:gd name="T18" fmla="*/ 15 w 32"/>
                <a:gd name="T19" fmla="*/ 30 h 30"/>
                <a:gd name="T20" fmla="*/ 25 w 32"/>
                <a:gd name="T21" fmla="*/ 26 h 30"/>
                <a:gd name="T22" fmla="*/ 26 w 32"/>
                <a:gd name="T23" fmla="*/ 26 h 30"/>
                <a:gd name="T24" fmla="*/ 30 w 32"/>
                <a:gd name="T25" fmla="*/ 19 h 30"/>
                <a:gd name="T26" fmla="*/ 30 w 32"/>
                <a:gd name="T27" fmla="*/ 18 h 30"/>
                <a:gd name="T28" fmla="*/ 30 w 32"/>
                <a:gd name="T29" fmla="*/ 18 h 30"/>
                <a:gd name="T30" fmla="*/ 19 w 32"/>
                <a:gd name="T31" fmla="*/ 0 h 30"/>
                <a:gd name="T32" fmla="*/ 18 w 32"/>
                <a:gd name="T33" fmla="*/ 0 h 30"/>
                <a:gd name="T34" fmla="*/ 17 w 32"/>
                <a:gd name="T35" fmla="*/ 0 h 30"/>
                <a:gd name="T36" fmla="*/ 15 w 32"/>
                <a:gd name="T3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" h="30">
                  <a:moveTo>
                    <a:pt x="15" y="0"/>
                  </a:moveTo>
                  <a:cubicBezTo>
                    <a:pt x="9" y="0"/>
                    <a:pt x="2" y="4"/>
                    <a:pt x="1" y="11"/>
                  </a:cubicBezTo>
                  <a:cubicBezTo>
                    <a:pt x="1" y="11"/>
                    <a:pt x="1" y="11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6"/>
                    <a:pt x="1" y="20"/>
                    <a:pt x="3" y="23"/>
                  </a:cubicBezTo>
                  <a:cubicBezTo>
                    <a:pt x="3" y="24"/>
                    <a:pt x="4" y="24"/>
                    <a:pt x="4" y="24"/>
                  </a:cubicBezTo>
                  <a:cubicBezTo>
                    <a:pt x="6" y="27"/>
                    <a:pt x="9" y="29"/>
                    <a:pt x="12" y="29"/>
                  </a:cubicBezTo>
                  <a:cubicBezTo>
                    <a:pt x="13" y="30"/>
                    <a:pt x="13" y="30"/>
                    <a:pt x="14" y="30"/>
                  </a:cubicBezTo>
                  <a:cubicBezTo>
                    <a:pt x="14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9" y="30"/>
                    <a:pt x="22" y="29"/>
                    <a:pt x="25" y="26"/>
                  </a:cubicBezTo>
                  <a:cubicBezTo>
                    <a:pt x="25" y="26"/>
                    <a:pt x="25" y="26"/>
                    <a:pt x="26" y="26"/>
                  </a:cubicBezTo>
                  <a:cubicBezTo>
                    <a:pt x="28" y="24"/>
                    <a:pt x="29" y="22"/>
                    <a:pt x="30" y="19"/>
                  </a:cubicBezTo>
                  <a:cubicBezTo>
                    <a:pt x="30" y="19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2" y="10"/>
                    <a:pt x="27" y="2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7" y="0"/>
                    <a:pt x="17" y="0"/>
                  </a:cubicBezTo>
                  <a:cubicBezTo>
                    <a:pt x="16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1" name="Freeform 116"/>
            <p:cNvSpPr>
              <a:spLocks/>
            </p:cNvSpPr>
            <p:nvPr/>
          </p:nvSpPr>
          <p:spPr bwMode="auto">
            <a:xfrm>
              <a:off x="-8151929" y="5102225"/>
              <a:ext cx="100013" cy="96838"/>
            </a:xfrm>
            <a:custGeom>
              <a:avLst/>
              <a:gdLst>
                <a:gd name="T0" fmla="*/ 15 w 31"/>
                <a:gd name="T1" fmla="*/ 0 h 30"/>
                <a:gd name="T2" fmla="*/ 6 w 31"/>
                <a:gd name="T3" fmla="*/ 3 h 30"/>
                <a:gd name="T4" fmla="*/ 5 w 31"/>
                <a:gd name="T5" fmla="*/ 4 h 30"/>
                <a:gd name="T6" fmla="*/ 1 w 31"/>
                <a:gd name="T7" fmla="*/ 12 h 30"/>
                <a:gd name="T8" fmla="*/ 0 w 31"/>
                <a:gd name="T9" fmla="*/ 16 h 30"/>
                <a:gd name="T10" fmla="*/ 0 w 31"/>
                <a:gd name="T11" fmla="*/ 17 h 30"/>
                <a:gd name="T12" fmla="*/ 6 w 31"/>
                <a:gd name="T13" fmla="*/ 27 h 30"/>
                <a:gd name="T14" fmla="*/ 7 w 31"/>
                <a:gd name="T15" fmla="*/ 28 h 30"/>
                <a:gd name="T16" fmla="*/ 12 w 31"/>
                <a:gd name="T17" fmla="*/ 30 h 30"/>
                <a:gd name="T18" fmla="*/ 15 w 31"/>
                <a:gd name="T19" fmla="*/ 30 h 30"/>
                <a:gd name="T20" fmla="*/ 17 w 31"/>
                <a:gd name="T21" fmla="*/ 30 h 30"/>
                <a:gd name="T22" fmla="*/ 18 w 31"/>
                <a:gd name="T23" fmla="*/ 30 h 30"/>
                <a:gd name="T24" fmla="*/ 30 w 31"/>
                <a:gd name="T25" fmla="*/ 19 h 30"/>
                <a:gd name="T26" fmla="*/ 30 w 31"/>
                <a:gd name="T27" fmla="*/ 18 h 30"/>
                <a:gd name="T28" fmla="*/ 30 w 31"/>
                <a:gd name="T29" fmla="*/ 18 h 30"/>
                <a:gd name="T30" fmla="*/ 27 w 31"/>
                <a:gd name="T31" fmla="*/ 5 h 30"/>
                <a:gd name="T32" fmla="*/ 26 w 31"/>
                <a:gd name="T33" fmla="*/ 4 h 30"/>
                <a:gd name="T34" fmla="*/ 18 w 31"/>
                <a:gd name="T35" fmla="*/ 0 h 30"/>
                <a:gd name="T36" fmla="*/ 15 w 31"/>
                <a:gd name="T3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cubicBezTo>
                    <a:pt x="12" y="0"/>
                    <a:pt x="8" y="1"/>
                    <a:pt x="6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6"/>
                    <a:pt x="1" y="9"/>
                    <a:pt x="1" y="12"/>
                  </a:cubicBezTo>
                  <a:cubicBezTo>
                    <a:pt x="0" y="13"/>
                    <a:pt x="0" y="14"/>
                    <a:pt x="0" y="16"/>
                  </a:cubicBezTo>
                  <a:cubicBezTo>
                    <a:pt x="0" y="16"/>
                    <a:pt x="0" y="16"/>
                    <a:pt x="0" y="17"/>
                  </a:cubicBezTo>
                  <a:cubicBezTo>
                    <a:pt x="1" y="21"/>
                    <a:pt x="3" y="25"/>
                    <a:pt x="6" y="27"/>
                  </a:cubicBezTo>
                  <a:cubicBezTo>
                    <a:pt x="7" y="27"/>
                    <a:pt x="7" y="27"/>
                    <a:pt x="7" y="28"/>
                  </a:cubicBezTo>
                  <a:cubicBezTo>
                    <a:pt x="9" y="29"/>
                    <a:pt x="10" y="29"/>
                    <a:pt x="12" y="30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16" y="30"/>
                    <a:pt x="16" y="30"/>
                    <a:pt x="17" y="30"/>
                  </a:cubicBezTo>
                  <a:cubicBezTo>
                    <a:pt x="17" y="30"/>
                    <a:pt x="17" y="30"/>
                    <a:pt x="18" y="30"/>
                  </a:cubicBezTo>
                  <a:cubicBezTo>
                    <a:pt x="24" y="29"/>
                    <a:pt x="29" y="25"/>
                    <a:pt x="30" y="19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1" y="13"/>
                    <a:pt x="30" y="8"/>
                    <a:pt x="27" y="5"/>
                  </a:cubicBezTo>
                  <a:cubicBezTo>
                    <a:pt x="26" y="5"/>
                    <a:pt x="26" y="4"/>
                    <a:pt x="26" y="4"/>
                  </a:cubicBezTo>
                  <a:cubicBezTo>
                    <a:pt x="24" y="2"/>
                    <a:pt x="21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2" name="Freeform 117"/>
            <p:cNvSpPr>
              <a:spLocks/>
            </p:cNvSpPr>
            <p:nvPr/>
          </p:nvSpPr>
          <p:spPr bwMode="auto">
            <a:xfrm>
              <a:off x="-7051792" y="4705350"/>
              <a:ext cx="103188" cy="96838"/>
            </a:xfrm>
            <a:custGeom>
              <a:avLst/>
              <a:gdLst>
                <a:gd name="T0" fmla="*/ 17 w 32"/>
                <a:gd name="T1" fmla="*/ 0 h 30"/>
                <a:gd name="T2" fmla="*/ 3 w 32"/>
                <a:gd name="T3" fmla="*/ 9 h 30"/>
                <a:gd name="T4" fmla="*/ 3 w 32"/>
                <a:gd name="T5" fmla="*/ 10 h 30"/>
                <a:gd name="T6" fmla="*/ 2 w 32"/>
                <a:gd name="T7" fmla="*/ 12 h 30"/>
                <a:gd name="T8" fmla="*/ 14 w 32"/>
                <a:gd name="T9" fmla="*/ 30 h 30"/>
                <a:gd name="T10" fmla="*/ 14 w 32"/>
                <a:gd name="T11" fmla="*/ 30 h 30"/>
                <a:gd name="T12" fmla="*/ 15 w 32"/>
                <a:gd name="T13" fmla="*/ 30 h 30"/>
                <a:gd name="T14" fmla="*/ 17 w 32"/>
                <a:gd name="T15" fmla="*/ 30 h 30"/>
                <a:gd name="T16" fmla="*/ 27 w 32"/>
                <a:gd name="T17" fmla="*/ 26 h 30"/>
                <a:gd name="T18" fmla="*/ 27 w 32"/>
                <a:gd name="T19" fmla="*/ 26 h 30"/>
                <a:gd name="T20" fmla="*/ 32 w 32"/>
                <a:gd name="T21" fmla="*/ 18 h 30"/>
                <a:gd name="T22" fmla="*/ 32 w 32"/>
                <a:gd name="T23" fmla="*/ 16 h 30"/>
                <a:gd name="T24" fmla="*/ 32 w 32"/>
                <a:gd name="T25" fmla="*/ 15 h 30"/>
                <a:gd name="T26" fmla="*/ 32 w 32"/>
                <a:gd name="T27" fmla="*/ 11 h 30"/>
                <a:gd name="T28" fmla="*/ 31 w 32"/>
                <a:gd name="T29" fmla="*/ 10 h 30"/>
                <a:gd name="T30" fmla="*/ 31 w 32"/>
                <a:gd name="T31" fmla="*/ 9 h 30"/>
                <a:gd name="T32" fmla="*/ 30 w 32"/>
                <a:gd name="T33" fmla="*/ 8 h 30"/>
                <a:gd name="T34" fmla="*/ 20 w 32"/>
                <a:gd name="T35" fmla="*/ 0 h 30"/>
                <a:gd name="T36" fmla="*/ 17 w 32"/>
                <a:gd name="T3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" h="30">
                  <a:moveTo>
                    <a:pt x="17" y="0"/>
                  </a:moveTo>
                  <a:cubicBezTo>
                    <a:pt x="11" y="0"/>
                    <a:pt x="6" y="3"/>
                    <a:pt x="3" y="9"/>
                  </a:cubicBezTo>
                  <a:cubicBezTo>
                    <a:pt x="3" y="9"/>
                    <a:pt x="3" y="9"/>
                    <a:pt x="3" y="10"/>
                  </a:cubicBezTo>
                  <a:cubicBezTo>
                    <a:pt x="2" y="10"/>
                    <a:pt x="2" y="11"/>
                    <a:pt x="2" y="12"/>
                  </a:cubicBezTo>
                  <a:cubicBezTo>
                    <a:pt x="0" y="20"/>
                    <a:pt x="6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6" y="30"/>
                    <a:pt x="16" y="30"/>
                    <a:pt x="17" y="30"/>
                  </a:cubicBezTo>
                  <a:cubicBezTo>
                    <a:pt x="20" y="30"/>
                    <a:pt x="24" y="29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9" y="24"/>
                    <a:pt x="31" y="21"/>
                    <a:pt x="32" y="18"/>
                  </a:cubicBezTo>
                  <a:cubicBezTo>
                    <a:pt x="32" y="17"/>
                    <a:pt x="32" y="17"/>
                    <a:pt x="32" y="16"/>
                  </a:cubicBezTo>
                  <a:cubicBezTo>
                    <a:pt x="32" y="16"/>
                    <a:pt x="32" y="16"/>
                    <a:pt x="32" y="15"/>
                  </a:cubicBezTo>
                  <a:cubicBezTo>
                    <a:pt x="32" y="14"/>
                    <a:pt x="32" y="13"/>
                    <a:pt x="32" y="11"/>
                  </a:cubicBezTo>
                  <a:cubicBezTo>
                    <a:pt x="31" y="11"/>
                    <a:pt x="31" y="11"/>
                    <a:pt x="31" y="10"/>
                  </a:cubicBezTo>
                  <a:cubicBezTo>
                    <a:pt x="31" y="10"/>
                    <a:pt x="31" y="9"/>
                    <a:pt x="31" y="9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8" y="4"/>
                    <a:pt x="24" y="1"/>
                    <a:pt x="20" y="0"/>
                  </a:cubicBezTo>
                  <a:cubicBezTo>
                    <a:pt x="19" y="0"/>
                    <a:pt x="18" y="0"/>
                    <a:pt x="17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3" name="Freeform 118"/>
            <p:cNvSpPr>
              <a:spLocks/>
            </p:cNvSpPr>
            <p:nvPr/>
          </p:nvSpPr>
          <p:spPr bwMode="auto">
            <a:xfrm>
              <a:off x="-8898054" y="3652838"/>
              <a:ext cx="96838" cy="96838"/>
            </a:xfrm>
            <a:custGeom>
              <a:avLst/>
              <a:gdLst>
                <a:gd name="T0" fmla="*/ 15 w 30"/>
                <a:gd name="T1" fmla="*/ 0 h 30"/>
                <a:gd name="T2" fmla="*/ 3 w 30"/>
                <a:gd name="T3" fmla="*/ 6 h 30"/>
                <a:gd name="T4" fmla="*/ 2 w 30"/>
                <a:gd name="T5" fmla="*/ 7 h 30"/>
                <a:gd name="T6" fmla="*/ 0 w 30"/>
                <a:gd name="T7" fmla="*/ 12 h 30"/>
                <a:gd name="T8" fmla="*/ 0 w 30"/>
                <a:gd name="T9" fmla="*/ 14 h 30"/>
                <a:gd name="T10" fmla="*/ 0 w 30"/>
                <a:gd name="T11" fmla="*/ 15 h 30"/>
                <a:gd name="T12" fmla="*/ 7 w 30"/>
                <a:gd name="T13" fmla="*/ 28 h 30"/>
                <a:gd name="T14" fmla="*/ 8 w 30"/>
                <a:gd name="T15" fmla="*/ 29 h 30"/>
                <a:gd name="T16" fmla="*/ 12 w 30"/>
                <a:gd name="T17" fmla="*/ 30 h 30"/>
                <a:gd name="T18" fmla="*/ 15 w 30"/>
                <a:gd name="T19" fmla="*/ 30 h 30"/>
                <a:gd name="T20" fmla="*/ 27 w 30"/>
                <a:gd name="T21" fmla="*/ 24 h 30"/>
                <a:gd name="T22" fmla="*/ 28 w 30"/>
                <a:gd name="T23" fmla="*/ 23 h 30"/>
                <a:gd name="T24" fmla="*/ 30 w 30"/>
                <a:gd name="T25" fmla="*/ 18 h 30"/>
                <a:gd name="T26" fmla="*/ 28 w 30"/>
                <a:gd name="T27" fmla="*/ 8 h 30"/>
                <a:gd name="T28" fmla="*/ 27 w 30"/>
                <a:gd name="T29" fmla="*/ 7 h 30"/>
                <a:gd name="T30" fmla="*/ 18 w 30"/>
                <a:gd name="T31" fmla="*/ 0 h 30"/>
                <a:gd name="T32" fmla="*/ 15 w 30"/>
                <a:gd name="T3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cubicBezTo>
                    <a:pt x="10" y="0"/>
                    <a:pt x="6" y="2"/>
                    <a:pt x="3" y="6"/>
                  </a:cubicBezTo>
                  <a:cubicBezTo>
                    <a:pt x="3" y="6"/>
                    <a:pt x="2" y="7"/>
                    <a:pt x="2" y="7"/>
                  </a:cubicBezTo>
                  <a:cubicBezTo>
                    <a:pt x="1" y="8"/>
                    <a:pt x="1" y="10"/>
                    <a:pt x="0" y="12"/>
                  </a:cubicBezTo>
                  <a:cubicBezTo>
                    <a:pt x="0" y="13"/>
                    <a:pt x="0" y="14"/>
                    <a:pt x="0" y="14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21"/>
                    <a:pt x="3" y="25"/>
                    <a:pt x="7" y="28"/>
                  </a:cubicBezTo>
                  <a:cubicBezTo>
                    <a:pt x="8" y="28"/>
                    <a:pt x="8" y="28"/>
                    <a:pt x="8" y="29"/>
                  </a:cubicBezTo>
                  <a:cubicBezTo>
                    <a:pt x="9" y="29"/>
                    <a:pt x="11" y="30"/>
                    <a:pt x="12" y="30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20" y="30"/>
                    <a:pt x="24" y="28"/>
                    <a:pt x="27" y="24"/>
                  </a:cubicBezTo>
                  <a:cubicBezTo>
                    <a:pt x="27" y="24"/>
                    <a:pt x="27" y="23"/>
                    <a:pt x="28" y="23"/>
                  </a:cubicBezTo>
                  <a:cubicBezTo>
                    <a:pt x="29" y="22"/>
                    <a:pt x="29" y="20"/>
                    <a:pt x="30" y="18"/>
                  </a:cubicBezTo>
                  <a:cubicBezTo>
                    <a:pt x="30" y="14"/>
                    <a:pt x="30" y="11"/>
                    <a:pt x="28" y="8"/>
                  </a:cubicBezTo>
                  <a:cubicBezTo>
                    <a:pt x="28" y="7"/>
                    <a:pt x="28" y="7"/>
                    <a:pt x="27" y="7"/>
                  </a:cubicBezTo>
                  <a:cubicBezTo>
                    <a:pt x="25" y="4"/>
                    <a:pt x="22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4" name="Freeform 119"/>
            <p:cNvSpPr>
              <a:spLocks/>
            </p:cNvSpPr>
            <p:nvPr/>
          </p:nvSpPr>
          <p:spPr bwMode="auto">
            <a:xfrm>
              <a:off x="-9766417" y="5237163"/>
              <a:ext cx="100013" cy="96838"/>
            </a:xfrm>
            <a:custGeom>
              <a:avLst/>
              <a:gdLst>
                <a:gd name="T0" fmla="*/ 16 w 31"/>
                <a:gd name="T1" fmla="*/ 0 h 30"/>
                <a:gd name="T2" fmla="*/ 13 w 31"/>
                <a:gd name="T3" fmla="*/ 0 h 30"/>
                <a:gd name="T4" fmla="*/ 12 w 31"/>
                <a:gd name="T5" fmla="*/ 1 h 30"/>
                <a:gd name="T6" fmla="*/ 1 w 31"/>
                <a:gd name="T7" fmla="*/ 12 h 30"/>
                <a:gd name="T8" fmla="*/ 3 w 31"/>
                <a:gd name="T9" fmla="*/ 24 h 30"/>
                <a:gd name="T10" fmla="*/ 4 w 31"/>
                <a:gd name="T11" fmla="*/ 25 h 30"/>
                <a:gd name="T12" fmla="*/ 13 w 31"/>
                <a:gd name="T13" fmla="*/ 30 h 30"/>
                <a:gd name="T14" fmla="*/ 16 w 31"/>
                <a:gd name="T15" fmla="*/ 30 h 30"/>
                <a:gd name="T16" fmla="*/ 21 w 31"/>
                <a:gd name="T17" fmla="*/ 29 h 30"/>
                <a:gd name="T18" fmla="*/ 22 w 31"/>
                <a:gd name="T19" fmla="*/ 29 h 30"/>
                <a:gd name="T20" fmla="*/ 29 w 31"/>
                <a:gd name="T21" fmla="*/ 22 h 30"/>
                <a:gd name="T22" fmla="*/ 30 w 31"/>
                <a:gd name="T23" fmla="*/ 21 h 30"/>
                <a:gd name="T24" fmla="*/ 30 w 31"/>
                <a:gd name="T25" fmla="*/ 18 h 30"/>
                <a:gd name="T26" fmla="*/ 31 w 31"/>
                <a:gd name="T27" fmla="*/ 14 h 30"/>
                <a:gd name="T28" fmla="*/ 31 w 31"/>
                <a:gd name="T29" fmla="*/ 13 h 30"/>
                <a:gd name="T30" fmla="*/ 29 w 31"/>
                <a:gd name="T31" fmla="*/ 8 h 30"/>
                <a:gd name="T32" fmla="*/ 28 w 31"/>
                <a:gd name="T33" fmla="*/ 7 h 30"/>
                <a:gd name="T34" fmla="*/ 23 w 31"/>
                <a:gd name="T35" fmla="*/ 2 h 30"/>
                <a:gd name="T36" fmla="*/ 22 w 31"/>
                <a:gd name="T37" fmla="*/ 2 h 30"/>
                <a:gd name="T38" fmla="*/ 19 w 31"/>
                <a:gd name="T39" fmla="*/ 0 h 30"/>
                <a:gd name="T40" fmla="*/ 18 w 31"/>
                <a:gd name="T41" fmla="*/ 0 h 30"/>
                <a:gd name="T42" fmla="*/ 17 w 31"/>
                <a:gd name="T43" fmla="*/ 0 h 30"/>
                <a:gd name="T44" fmla="*/ 16 w 31"/>
                <a:gd name="T4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0">
                  <a:moveTo>
                    <a:pt x="16" y="0"/>
                  </a:moveTo>
                  <a:cubicBezTo>
                    <a:pt x="15" y="0"/>
                    <a:pt x="14" y="0"/>
                    <a:pt x="13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6" y="2"/>
                    <a:pt x="2" y="6"/>
                    <a:pt x="1" y="12"/>
                  </a:cubicBezTo>
                  <a:cubicBezTo>
                    <a:pt x="0" y="16"/>
                    <a:pt x="1" y="21"/>
                    <a:pt x="3" y="24"/>
                  </a:cubicBezTo>
                  <a:cubicBezTo>
                    <a:pt x="3" y="24"/>
                    <a:pt x="4" y="24"/>
                    <a:pt x="4" y="25"/>
                  </a:cubicBezTo>
                  <a:cubicBezTo>
                    <a:pt x="6" y="27"/>
                    <a:pt x="9" y="29"/>
                    <a:pt x="13" y="30"/>
                  </a:cubicBezTo>
                  <a:cubicBezTo>
                    <a:pt x="14" y="30"/>
                    <a:pt x="15" y="30"/>
                    <a:pt x="16" y="30"/>
                  </a:cubicBezTo>
                  <a:cubicBezTo>
                    <a:pt x="18" y="30"/>
                    <a:pt x="19" y="30"/>
                    <a:pt x="21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5" y="27"/>
                    <a:pt x="28" y="25"/>
                    <a:pt x="29" y="22"/>
                  </a:cubicBezTo>
                  <a:cubicBezTo>
                    <a:pt x="29" y="22"/>
                    <a:pt x="29" y="21"/>
                    <a:pt x="30" y="21"/>
                  </a:cubicBezTo>
                  <a:cubicBezTo>
                    <a:pt x="30" y="20"/>
                    <a:pt x="30" y="19"/>
                    <a:pt x="30" y="18"/>
                  </a:cubicBezTo>
                  <a:cubicBezTo>
                    <a:pt x="31" y="17"/>
                    <a:pt x="31" y="16"/>
                    <a:pt x="31" y="14"/>
                  </a:cubicBezTo>
                  <a:cubicBezTo>
                    <a:pt x="31" y="14"/>
                    <a:pt x="31" y="14"/>
                    <a:pt x="31" y="13"/>
                  </a:cubicBezTo>
                  <a:cubicBezTo>
                    <a:pt x="30" y="12"/>
                    <a:pt x="30" y="10"/>
                    <a:pt x="29" y="8"/>
                  </a:cubicBezTo>
                  <a:cubicBezTo>
                    <a:pt x="29" y="8"/>
                    <a:pt x="29" y="7"/>
                    <a:pt x="28" y="7"/>
                  </a:cubicBezTo>
                  <a:cubicBezTo>
                    <a:pt x="27" y="5"/>
                    <a:pt x="25" y="3"/>
                    <a:pt x="23" y="2"/>
                  </a:cubicBezTo>
                  <a:cubicBezTo>
                    <a:pt x="23" y="2"/>
                    <a:pt x="23" y="2"/>
                    <a:pt x="22" y="2"/>
                  </a:cubicBezTo>
                  <a:cubicBezTo>
                    <a:pt x="21" y="1"/>
                    <a:pt x="20" y="1"/>
                    <a:pt x="19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18" y="0"/>
                    <a:pt x="18" y="0"/>
                    <a:pt x="17" y="0"/>
                  </a:cubicBezTo>
                  <a:cubicBezTo>
                    <a:pt x="17" y="0"/>
                    <a:pt x="16" y="0"/>
                    <a:pt x="1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5" name="Freeform 120"/>
            <p:cNvSpPr>
              <a:spLocks/>
            </p:cNvSpPr>
            <p:nvPr/>
          </p:nvSpPr>
          <p:spPr bwMode="auto">
            <a:xfrm>
              <a:off x="-8729779" y="4624388"/>
              <a:ext cx="103188" cy="96838"/>
            </a:xfrm>
            <a:custGeom>
              <a:avLst/>
              <a:gdLst>
                <a:gd name="T0" fmla="*/ 16 w 32"/>
                <a:gd name="T1" fmla="*/ 0 h 30"/>
                <a:gd name="T2" fmla="*/ 1 w 32"/>
                <a:gd name="T3" fmla="*/ 12 h 30"/>
                <a:gd name="T4" fmla="*/ 3 w 32"/>
                <a:gd name="T5" fmla="*/ 22 h 30"/>
                <a:gd name="T6" fmla="*/ 3 w 32"/>
                <a:gd name="T7" fmla="*/ 23 h 30"/>
                <a:gd name="T8" fmla="*/ 12 w 32"/>
                <a:gd name="T9" fmla="*/ 30 h 30"/>
                <a:gd name="T10" fmla="*/ 13 w 32"/>
                <a:gd name="T11" fmla="*/ 30 h 30"/>
                <a:gd name="T12" fmla="*/ 13 w 32"/>
                <a:gd name="T13" fmla="*/ 30 h 30"/>
                <a:gd name="T14" fmla="*/ 16 w 32"/>
                <a:gd name="T15" fmla="*/ 30 h 30"/>
                <a:gd name="T16" fmla="*/ 27 w 32"/>
                <a:gd name="T17" fmla="*/ 25 h 30"/>
                <a:gd name="T18" fmla="*/ 28 w 32"/>
                <a:gd name="T19" fmla="*/ 24 h 30"/>
                <a:gd name="T20" fmla="*/ 31 w 32"/>
                <a:gd name="T21" fmla="*/ 18 h 30"/>
                <a:gd name="T22" fmla="*/ 25 w 32"/>
                <a:gd name="T23" fmla="*/ 3 h 30"/>
                <a:gd name="T24" fmla="*/ 24 w 32"/>
                <a:gd name="T25" fmla="*/ 2 h 30"/>
                <a:gd name="T26" fmla="*/ 19 w 32"/>
                <a:gd name="T27" fmla="*/ 0 h 30"/>
                <a:gd name="T28" fmla="*/ 16 w 32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30">
                  <a:moveTo>
                    <a:pt x="16" y="0"/>
                  </a:moveTo>
                  <a:cubicBezTo>
                    <a:pt x="9" y="0"/>
                    <a:pt x="3" y="5"/>
                    <a:pt x="1" y="12"/>
                  </a:cubicBezTo>
                  <a:cubicBezTo>
                    <a:pt x="0" y="16"/>
                    <a:pt x="1" y="19"/>
                    <a:pt x="3" y="22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5" y="26"/>
                    <a:pt x="8" y="29"/>
                    <a:pt x="12" y="30"/>
                  </a:cubicBezTo>
                  <a:cubicBezTo>
                    <a:pt x="12" y="30"/>
                    <a:pt x="12" y="30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5" y="30"/>
                    <a:pt x="16" y="30"/>
                  </a:cubicBezTo>
                  <a:cubicBezTo>
                    <a:pt x="20" y="30"/>
                    <a:pt x="24" y="28"/>
                    <a:pt x="27" y="25"/>
                  </a:cubicBezTo>
                  <a:cubicBezTo>
                    <a:pt x="27" y="25"/>
                    <a:pt x="28" y="24"/>
                    <a:pt x="28" y="24"/>
                  </a:cubicBezTo>
                  <a:cubicBezTo>
                    <a:pt x="29" y="22"/>
                    <a:pt x="30" y="20"/>
                    <a:pt x="31" y="18"/>
                  </a:cubicBezTo>
                  <a:cubicBezTo>
                    <a:pt x="32" y="12"/>
                    <a:pt x="29" y="6"/>
                    <a:pt x="25" y="3"/>
                  </a:cubicBezTo>
                  <a:cubicBezTo>
                    <a:pt x="24" y="3"/>
                    <a:pt x="24" y="2"/>
                    <a:pt x="24" y="2"/>
                  </a:cubicBezTo>
                  <a:cubicBezTo>
                    <a:pt x="22" y="1"/>
                    <a:pt x="21" y="1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6" name="Freeform 121"/>
            <p:cNvSpPr>
              <a:spLocks/>
            </p:cNvSpPr>
            <p:nvPr/>
          </p:nvSpPr>
          <p:spPr bwMode="auto">
            <a:xfrm>
              <a:off x="-7577254" y="3797300"/>
              <a:ext cx="96838" cy="96838"/>
            </a:xfrm>
            <a:custGeom>
              <a:avLst/>
              <a:gdLst>
                <a:gd name="T0" fmla="*/ 15 w 30"/>
                <a:gd name="T1" fmla="*/ 0 h 30"/>
                <a:gd name="T2" fmla="*/ 0 w 30"/>
                <a:gd name="T3" fmla="*/ 12 h 30"/>
                <a:gd name="T4" fmla="*/ 0 w 30"/>
                <a:gd name="T5" fmla="*/ 19 h 30"/>
                <a:gd name="T6" fmla="*/ 1 w 30"/>
                <a:gd name="T7" fmla="*/ 20 h 30"/>
                <a:gd name="T8" fmla="*/ 12 w 30"/>
                <a:gd name="T9" fmla="*/ 30 h 30"/>
                <a:gd name="T10" fmla="*/ 15 w 30"/>
                <a:gd name="T11" fmla="*/ 30 h 30"/>
                <a:gd name="T12" fmla="*/ 15 w 30"/>
                <a:gd name="T13" fmla="*/ 30 h 30"/>
                <a:gd name="T14" fmla="*/ 16 w 30"/>
                <a:gd name="T15" fmla="*/ 30 h 30"/>
                <a:gd name="T16" fmla="*/ 30 w 30"/>
                <a:gd name="T17" fmla="*/ 18 h 30"/>
                <a:gd name="T18" fmla="*/ 30 w 30"/>
                <a:gd name="T19" fmla="*/ 16 h 30"/>
                <a:gd name="T20" fmla="*/ 30 w 30"/>
                <a:gd name="T21" fmla="*/ 15 h 30"/>
                <a:gd name="T22" fmla="*/ 29 w 30"/>
                <a:gd name="T23" fmla="*/ 8 h 30"/>
                <a:gd name="T24" fmla="*/ 28 w 30"/>
                <a:gd name="T25" fmla="*/ 8 h 30"/>
                <a:gd name="T26" fmla="*/ 18 w 30"/>
                <a:gd name="T27" fmla="*/ 0 h 30"/>
                <a:gd name="T28" fmla="*/ 15 w 30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cubicBezTo>
                    <a:pt x="8" y="0"/>
                    <a:pt x="2" y="5"/>
                    <a:pt x="0" y="12"/>
                  </a:cubicBezTo>
                  <a:cubicBezTo>
                    <a:pt x="0" y="14"/>
                    <a:pt x="0" y="17"/>
                    <a:pt x="0" y="19"/>
                  </a:cubicBezTo>
                  <a:cubicBezTo>
                    <a:pt x="1" y="19"/>
                    <a:pt x="1" y="19"/>
                    <a:pt x="1" y="20"/>
                  </a:cubicBezTo>
                  <a:cubicBezTo>
                    <a:pt x="2" y="25"/>
                    <a:pt x="7" y="29"/>
                    <a:pt x="12" y="30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23" y="30"/>
                    <a:pt x="28" y="25"/>
                    <a:pt x="30" y="18"/>
                  </a:cubicBezTo>
                  <a:cubicBezTo>
                    <a:pt x="30" y="18"/>
                    <a:pt x="30" y="17"/>
                    <a:pt x="30" y="16"/>
                  </a:cubicBezTo>
                  <a:cubicBezTo>
                    <a:pt x="30" y="16"/>
                    <a:pt x="30" y="16"/>
                    <a:pt x="30" y="15"/>
                  </a:cubicBezTo>
                  <a:cubicBezTo>
                    <a:pt x="30" y="13"/>
                    <a:pt x="30" y="11"/>
                    <a:pt x="29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6" y="4"/>
                    <a:pt x="23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7" name="Freeform 122"/>
            <p:cNvSpPr>
              <a:spLocks/>
            </p:cNvSpPr>
            <p:nvPr/>
          </p:nvSpPr>
          <p:spPr bwMode="auto">
            <a:xfrm>
              <a:off x="-9188567" y="6557963"/>
              <a:ext cx="103188" cy="96838"/>
            </a:xfrm>
            <a:custGeom>
              <a:avLst/>
              <a:gdLst>
                <a:gd name="T0" fmla="*/ 17 w 32"/>
                <a:gd name="T1" fmla="*/ 0 h 30"/>
                <a:gd name="T2" fmla="*/ 11 w 32"/>
                <a:gd name="T3" fmla="*/ 1 h 30"/>
                <a:gd name="T4" fmla="*/ 10 w 32"/>
                <a:gd name="T5" fmla="*/ 2 h 30"/>
                <a:gd name="T6" fmla="*/ 4 w 32"/>
                <a:gd name="T7" fmla="*/ 7 h 30"/>
                <a:gd name="T8" fmla="*/ 3 w 32"/>
                <a:gd name="T9" fmla="*/ 8 h 30"/>
                <a:gd name="T10" fmla="*/ 2 w 32"/>
                <a:gd name="T11" fmla="*/ 12 h 30"/>
                <a:gd name="T12" fmla="*/ 14 w 32"/>
                <a:gd name="T13" fmla="*/ 30 h 30"/>
                <a:gd name="T14" fmla="*/ 17 w 32"/>
                <a:gd name="T15" fmla="*/ 30 h 30"/>
                <a:gd name="T16" fmla="*/ 27 w 32"/>
                <a:gd name="T17" fmla="*/ 26 h 30"/>
                <a:gd name="T18" fmla="*/ 28 w 32"/>
                <a:gd name="T19" fmla="*/ 25 h 30"/>
                <a:gd name="T20" fmla="*/ 31 w 32"/>
                <a:gd name="T21" fmla="*/ 19 h 30"/>
                <a:gd name="T22" fmla="*/ 31 w 32"/>
                <a:gd name="T23" fmla="*/ 18 h 30"/>
                <a:gd name="T24" fmla="*/ 31 w 32"/>
                <a:gd name="T25" fmla="*/ 18 h 30"/>
                <a:gd name="T26" fmla="*/ 30 w 32"/>
                <a:gd name="T27" fmla="*/ 9 h 30"/>
                <a:gd name="T28" fmla="*/ 30 w 32"/>
                <a:gd name="T29" fmla="*/ 8 h 30"/>
                <a:gd name="T30" fmla="*/ 26 w 32"/>
                <a:gd name="T31" fmla="*/ 3 h 30"/>
                <a:gd name="T32" fmla="*/ 25 w 32"/>
                <a:gd name="T33" fmla="*/ 3 h 30"/>
                <a:gd name="T34" fmla="*/ 21 w 32"/>
                <a:gd name="T35" fmla="*/ 1 h 30"/>
                <a:gd name="T36" fmla="*/ 20 w 32"/>
                <a:gd name="T37" fmla="*/ 1 h 30"/>
                <a:gd name="T38" fmla="*/ 20 w 32"/>
                <a:gd name="T39" fmla="*/ 1 h 30"/>
                <a:gd name="T40" fmla="*/ 17 w 32"/>
                <a:gd name="T4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30">
                  <a:moveTo>
                    <a:pt x="17" y="0"/>
                  </a:moveTo>
                  <a:cubicBezTo>
                    <a:pt x="15" y="0"/>
                    <a:pt x="13" y="1"/>
                    <a:pt x="11" y="1"/>
                  </a:cubicBezTo>
                  <a:cubicBezTo>
                    <a:pt x="11" y="2"/>
                    <a:pt x="10" y="2"/>
                    <a:pt x="10" y="2"/>
                  </a:cubicBezTo>
                  <a:cubicBezTo>
                    <a:pt x="8" y="3"/>
                    <a:pt x="5" y="5"/>
                    <a:pt x="4" y="7"/>
                  </a:cubicBezTo>
                  <a:cubicBezTo>
                    <a:pt x="4" y="8"/>
                    <a:pt x="4" y="8"/>
                    <a:pt x="3" y="8"/>
                  </a:cubicBezTo>
                  <a:cubicBezTo>
                    <a:pt x="3" y="10"/>
                    <a:pt x="2" y="11"/>
                    <a:pt x="2" y="12"/>
                  </a:cubicBezTo>
                  <a:cubicBezTo>
                    <a:pt x="0" y="20"/>
                    <a:pt x="5" y="28"/>
                    <a:pt x="14" y="30"/>
                  </a:cubicBezTo>
                  <a:cubicBezTo>
                    <a:pt x="15" y="30"/>
                    <a:pt x="16" y="30"/>
                    <a:pt x="17" y="30"/>
                  </a:cubicBezTo>
                  <a:cubicBezTo>
                    <a:pt x="21" y="30"/>
                    <a:pt x="25" y="29"/>
                    <a:pt x="27" y="26"/>
                  </a:cubicBezTo>
                  <a:cubicBezTo>
                    <a:pt x="28" y="26"/>
                    <a:pt x="28" y="26"/>
                    <a:pt x="28" y="25"/>
                  </a:cubicBezTo>
                  <a:cubicBezTo>
                    <a:pt x="29" y="24"/>
                    <a:pt x="31" y="22"/>
                    <a:pt x="31" y="19"/>
                  </a:cubicBezTo>
                  <a:cubicBezTo>
                    <a:pt x="31" y="19"/>
                    <a:pt x="31" y="19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2" y="15"/>
                    <a:pt x="32" y="12"/>
                    <a:pt x="30" y="9"/>
                  </a:cubicBezTo>
                  <a:cubicBezTo>
                    <a:pt x="30" y="9"/>
                    <a:pt x="30" y="9"/>
                    <a:pt x="30" y="8"/>
                  </a:cubicBezTo>
                  <a:cubicBezTo>
                    <a:pt x="29" y="6"/>
                    <a:pt x="28" y="5"/>
                    <a:pt x="26" y="3"/>
                  </a:cubicBezTo>
                  <a:cubicBezTo>
                    <a:pt x="26" y="3"/>
                    <a:pt x="25" y="3"/>
                    <a:pt x="25" y="3"/>
                  </a:cubicBezTo>
                  <a:cubicBezTo>
                    <a:pt x="24" y="2"/>
                    <a:pt x="22" y="1"/>
                    <a:pt x="21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9" y="0"/>
                    <a:pt x="18" y="0"/>
                    <a:pt x="17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8" name="Freeform 123"/>
            <p:cNvSpPr>
              <a:spLocks/>
            </p:cNvSpPr>
            <p:nvPr/>
          </p:nvSpPr>
          <p:spPr bwMode="auto">
            <a:xfrm>
              <a:off x="-5859579" y="6813550"/>
              <a:ext cx="100013" cy="96838"/>
            </a:xfrm>
            <a:custGeom>
              <a:avLst/>
              <a:gdLst>
                <a:gd name="T0" fmla="*/ 15 w 31"/>
                <a:gd name="T1" fmla="*/ 0 h 30"/>
                <a:gd name="T2" fmla="*/ 11 w 31"/>
                <a:gd name="T3" fmla="*/ 1 h 30"/>
                <a:gd name="T4" fmla="*/ 10 w 31"/>
                <a:gd name="T5" fmla="*/ 1 h 30"/>
                <a:gd name="T6" fmla="*/ 6 w 31"/>
                <a:gd name="T7" fmla="*/ 3 h 30"/>
                <a:gd name="T8" fmla="*/ 5 w 31"/>
                <a:gd name="T9" fmla="*/ 4 h 30"/>
                <a:gd name="T10" fmla="*/ 0 w 31"/>
                <a:gd name="T11" fmla="*/ 12 h 30"/>
                <a:gd name="T12" fmla="*/ 0 w 31"/>
                <a:gd name="T13" fmla="*/ 17 h 30"/>
                <a:gd name="T14" fmla="*/ 0 w 31"/>
                <a:gd name="T15" fmla="*/ 18 h 30"/>
                <a:gd name="T16" fmla="*/ 12 w 31"/>
                <a:gd name="T17" fmla="*/ 30 h 30"/>
                <a:gd name="T18" fmla="*/ 15 w 31"/>
                <a:gd name="T19" fmla="*/ 30 h 30"/>
                <a:gd name="T20" fmla="*/ 30 w 31"/>
                <a:gd name="T21" fmla="*/ 18 h 30"/>
                <a:gd name="T22" fmla="*/ 18 w 31"/>
                <a:gd name="T23" fmla="*/ 0 h 30"/>
                <a:gd name="T24" fmla="*/ 15 w 31"/>
                <a:gd name="T2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cubicBezTo>
                    <a:pt x="14" y="0"/>
                    <a:pt x="12" y="0"/>
                    <a:pt x="1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8" y="2"/>
                    <a:pt x="7" y="2"/>
                    <a:pt x="6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6"/>
                    <a:pt x="1" y="9"/>
                    <a:pt x="0" y="12"/>
                  </a:cubicBezTo>
                  <a:cubicBezTo>
                    <a:pt x="0" y="14"/>
                    <a:pt x="0" y="15"/>
                    <a:pt x="0" y="17"/>
                  </a:cubicBezTo>
                  <a:cubicBezTo>
                    <a:pt x="0" y="17"/>
                    <a:pt x="0" y="18"/>
                    <a:pt x="0" y="18"/>
                  </a:cubicBezTo>
                  <a:cubicBezTo>
                    <a:pt x="1" y="24"/>
                    <a:pt x="6" y="29"/>
                    <a:pt x="12" y="30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22" y="30"/>
                    <a:pt x="28" y="25"/>
                    <a:pt x="30" y="18"/>
                  </a:cubicBezTo>
                  <a:cubicBezTo>
                    <a:pt x="31" y="10"/>
                    <a:pt x="26" y="2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9" name="Freeform 124"/>
            <p:cNvSpPr>
              <a:spLocks/>
            </p:cNvSpPr>
            <p:nvPr/>
          </p:nvSpPr>
          <p:spPr bwMode="auto">
            <a:xfrm>
              <a:off x="-8042392" y="6008688"/>
              <a:ext cx="100013" cy="96838"/>
            </a:xfrm>
            <a:custGeom>
              <a:avLst/>
              <a:gdLst>
                <a:gd name="T0" fmla="*/ 16 w 31"/>
                <a:gd name="T1" fmla="*/ 0 h 30"/>
                <a:gd name="T2" fmla="*/ 14 w 31"/>
                <a:gd name="T3" fmla="*/ 0 h 30"/>
                <a:gd name="T4" fmla="*/ 13 w 31"/>
                <a:gd name="T5" fmla="*/ 0 h 30"/>
                <a:gd name="T6" fmla="*/ 2 w 31"/>
                <a:gd name="T7" fmla="*/ 8 h 30"/>
                <a:gd name="T8" fmla="*/ 2 w 31"/>
                <a:gd name="T9" fmla="*/ 9 h 30"/>
                <a:gd name="T10" fmla="*/ 1 w 31"/>
                <a:gd name="T11" fmla="*/ 12 h 30"/>
                <a:gd name="T12" fmla="*/ 2 w 31"/>
                <a:gd name="T13" fmla="*/ 21 h 30"/>
                <a:gd name="T14" fmla="*/ 2 w 31"/>
                <a:gd name="T15" fmla="*/ 22 h 30"/>
                <a:gd name="T16" fmla="*/ 12 w 31"/>
                <a:gd name="T17" fmla="*/ 30 h 30"/>
                <a:gd name="T18" fmla="*/ 16 w 31"/>
                <a:gd name="T19" fmla="*/ 30 h 30"/>
                <a:gd name="T20" fmla="*/ 25 w 31"/>
                <a:gd name="T21" fmla="*/ 27 h 30"/>
                <a:gd name="T22" fmla="*/ 25 w 31"/>
                <a:gd name="T23" fmla="*/ 26 h 30"/>
                <a:gd name="T24" fmla="*/ 30 w 31"/>
                <a:gd name="T25" fmla="*/ 18 h 30"/>
                <a:gd name="T26" fmla="*/ 28 w 31"/>
                <a:gd name="T27" fmla="*/ 6 h 30"/>
                <a:gd name="T28" fmla="*/ 27 w 31"/>
                <a:gd name="T29" fmla="*/ 5 h 30"/>
                <a:gd name="T30" fmla="*/ 21 w 31"/>
                <a:gd name="T31" fmla="*/ 1 h 30"/>
                <a:gd name="T32" fmla="*/ 20 w 31"/>
                <a:gd name="T33" fmla="*/ 0 h 30"/>
                <a:gd name="T34" fmla="*/ 19 w 31"/>
                <a:gd name="T35" fmla="*/ 0 h 30"/>
                <a:gd name="T36" fmla="*/ 16 w 31"/>
                <a:gd name="T3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" h="30">
                  <a:moveTo>
                    <a:pt x="16" y="0"/>
                  </a:moveTo>
                  <a:cubicBezTo>
                    <a:pt x="15" y="0"/>
                    <a:pt x="15" y="0"/>
                    <a:pt x="14" y="0"/>
                  </a:cubicBezTo>
                  <a:cubicBezTo>
                    <a:pt x="14" y="0"/>
                    <a:pt x="14" y="0"/>
                    <a:pt x="13" y="0"/>
                  </a:cubicBezTo>
                  <a:cubicBezTo>
                    <a:pt x="8" y="1"/>
                    <a:pt x="4" y="4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10"/>
                    <a:pt x="1" y="11"/>
                    <a:pt x="1" y="12"/>
                  </a:cubicBezTo>
                  <a:cubicBezTo>
                    <a:pt x="0" y="15"/>
                    <a:pt x="1" y="18"/>
                    <a:pt x="2" y="21"/>
                  </a:cubicBezTo>
                  <a:cubicBezTo>
                    <a:pt x="2" y="21"/>
                    <a:pt x="2" y="22"/>
                    <a:pt x="2" y="22"/>
                  </a:cubicBezTo>
                  <a:cubicBezTo>
                    <a:pt x="4" y="26"/>
                    <a:pt x="8" y="29"/>
                    <a:pt x="12" y="30"/>
                  </a:cubicBezTo>
                  <a:cubicBezTo>
                    <a:pt x="13" y="30"/>
                    <a:pt x="14" y="30"/>
                    <a:pt x="16" y="30"/>
                  </a:cubicBezTo>
                  <a:cubicBezTo>
                    <a:pt x="19" y="30"/>
                    <a:pt x="22" y="29"/>
                    <a:pt x="25" y="27"/>
                  </a:cubicBezTo>
                  <a:cubicBezTo>
                    <a:pt x="25" y="27"/>
                    <a:pt x="25" y="26"/>
                    <a:pt x="25" y="26"/>
                  </a:cubicBezTo>
                  <a:cubicBezTo>
                    <a:pt x="28" y="24"/>
                    <a:pt x="30" y="21"/>
                    <a:pt x="30" y="18"/>
                  </a:cubicBezTo>
                  <a:cubicBezTo>
                    <a:pt x="31" y="14"/>
                    <a:pt x="30" y="9"/>
                    <a:pt x="28" y="6"/>
                  </a:cubicBezTo>
                  <a:cubicBezTo>
                    <a:pt x="28" y="6"/>
                    <a:pt x="27" y="6"/>
                    <a:pt x="27" y="5"/>
                  </a:cubicBezTo>
                  <a:cubicBezTo>
                    <a:pt x="26" y="3"/>
                    <a:pt x="23" y="2"/>
                    <a:pt x="21" y="1"/>
                  </a:cubicBezTo>
                  <a:cubicBezTo>
                    <a:pt x="20" y="1"/>
                    <a:pt x="20" y="1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0" name="Freeform 125"/>
            <p:cNvSpPr>
              <a:spLocks/>
            </p:cNvSpPr>
            <p:nvPr/>
          </p:nvSpPr>
          <p:spPr bwMode="auto">
            <a:xfrm>
              <a:off x="-5213467" y="5186363"/>
              <a:ext cx="103188" cy="100013"/>
            </a:xfrm>
            <a:custGeom>
              <a:avLst/>
              <a:gdLst>
                <a:gd name="T0" fmla="*/ 15 w 32"/>
                <a:gd name="T1" fmla="*/ 0 h 31"/>
                <a:gd name="T2" fmla="*/ 5 w 32"/>
                <a:gd name="T3" fmla="*/ 5 h 31"/>
                <a:gd name="T4" fmla="*/ 4 w 32"/>
                <a:gd name="T5" fmla="*/ 5 h 31"/>
                <a:gd name="T6" fmla="*/ 0 w 32"/>
                <a:gd name="T7" fmla="*/ 12 h 31"/>
                <a:gd name="T8" fmla="*/ 1 w 32"/>
                <a:gd name="T9" fmla="*/ 20 h 31"/>
                <a:gd name="T10" fmla="*/ 1 w 32"/>
                <a:gd name="T11" fmla="*/ 21 h 31"/>
                <a:gd name="T12" fmla="*/ 12 w 32"/>
                <a:gd name="T13" fmla="*/ 30 h 31"/>
                <a:gd name="T14" fmla="*/ 15 w 32"/>
                <a:gd name="T15" fmla="*/ 31 h 31"/>
                <a:gd name="T16" fmla="*/ 30 w 32"/>
                <a:gd name="T17" fmla="*/ 19 h 31"/>
                <a:gd name="T18" fmla="*/ 18 w 32"/>
                <a:gd name="T19" fmla="*/ 1 h 31"/>
                <a:gd name="T20" fmla="*/ 15 w 32"/>
                <a:gd name="T2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31">
                  <a:moveTo>
                    <a:pt x="15" y="0"/>
                  </a:moveTo>
                  <a:cubicBezTo>
                    <a:pt x="11" y="0"/>
                    <a:pt x="8" y="2"/>
                    <a:pt x="5" y="5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2" y="7"/>
                    <a:pt x="1" y="10"/>
                    <a:pt x="0" y="12"/>
                  </a:cubicBezTo>
                  <a:cubicBezTo>
                    <a:pt x="0" y="15"/>
                    <a:pt x="0" y="17"/>
                    <a:pt x="1" y="20"/>
                  </a:cubicBezTo>
                  <a:cubicBezTo>
                    <a:pt x="1" y="20"/>
                    <a:pt x="1" y="20"/>
                    <a:pt x="1" y="21"/>
                  </a:cubicBezTo>
                  <a:cubicBezTo>
                    <a:pt x="3" y="25"/>
                    <a:pt x="7" y="29"/>
                    <a:pt x="12" y="30"/>
                  </a:cubicBezTo>
                  <a:cubicBezTo>
                    <a:pt x="13" y="31"/>
                    <a:pt x="14" y="31"/>
                    <a:pt x="15" y="31"/>
                  </a:cubicBezTo>
                  <a:cubicBezTo>
                    <a:pt x="22" y="31"/>
                    <a:pt x="28" y="26"/>
                    <a:pt x="30" y="19"/>
                  </a:cubicBezTo>
                  <a:cubicBezTo>
                    <a:pt x="32" y="11"/>
                    <a:pt x="26" y="3"/>
                    <a:pt x="18" y="1"/>
                  </a:cubicBezTo>
                  <a:cubicBezTo>
                    <a:pt x="17" y="1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1" name="Freeform 126"/>
            <p:cNvSpPr>
              <a:spLocks/>
            </p:cNvSpPr>
            <p:nvPr/>
          </p:nvSpPr>
          <p:spPr bwMode="auto">
            <a:xfrm>
              <a:off x="-4807067" y="4106863"/>
              <a:ext cx="100013" cy="96838"/>
            </a:xfrm>
            <a:custGeom>
              <a:avLst/>
              <a:gdLst>
                <a:gd name="T0" fmla="*/ 15 w 31"/>
                <a:gd name="T1" fmla="*/ 0 h 30"/>
                <a:gd name="T2" fmla="*/ 0 w 31"/>
                <a:gd name="T3" fmla="*/ 12 h 30"/>
                <a:gd name="T4" fmla="*/ 0 w 31"/>
                <a:gd name="T5" fmla="*/ 12 h 30"/>
                <a:gd name="T6" fmla="*/ 0 w 31"/>
                <a:gd name="T7" fmla="*/ 13 h 30"/>
                <a:gd name="T8" fmla="*/ 0 w 31"/>
                <a:gd name="T9" fmla="*/ 17 h 30"/>
                <a:gd name="T10" fmla="*/ 0 w 31"/>
                <a:gd name="T11" fmla="*/ 18 h 30"/>
                <a:gd name="T12" fmla="*/ 0 w 31"/>
                <a:gd name="T13" fmla="*/ 19 h 30"/>
                <a:gd name="T14" fmla="*/ 1 w 31"/>
                <a:gd name="T15" fmla="*/ 20 h 30"/>
                <a:gd name="T16" fmla="*/ 3 w 31"/>
                <a:gd name="T17" fmla="*/ 25 h 30"/>
                <a:gd name="T18" fmla="*/ 4 w 31"/>
                <a:gd name="T19" fmla="*/ 26 h 30"/>
                <a:gd name="T20" fmla="*/ 12 w 31"/>
                <a:gd name="T21" fmla="*/ 30 h 30"/>
                <a:gd name="T22" fmla="*/ 15 w 31"/>
                <a:gd name="T23" fmla="*/ 30 h 30"/>
                <a:gd name="T24" fmla="*/ 30 w 31"/>
                <a:gd name="T25" fmla="*/ 18 h 30"/>
                <a:gd name="T26" fmla="*/ 18 w 31"/>
                <a:gd name="T27" fmla="*/ 0 h 30"/>
                <a:gd name="T28" fmla="*/ 15 w 31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cubicBezTo>
                    <a:pt x="8" y="0"/>
                    <a:pt x="2" y="5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3"/>
                    <a:pt x="0" y="13"/>
                  </a:cubicBezTo>
                  <a:cubicBezTo>
                    <a:pt x="0" y="15"/>
                    <a:pt x="0" y="16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9"/>
                  </a:cubicBezTo>
                  <a:cubicBezTo>
                    <a:pt x="0" y="19"/>
                    <a:pt x="0" y="19"/>
                    <a:pt x="1" y="20"/>
                  </a:cubicBezTo>
                  <a:cubicBezTo>
                    <a:pt x="1" y="22"/>
                    <a:pt x="2" y="23"/>
                    <a:pt x="3" y="25"/>
                  </a:cubicBezTo>
                  <a:cubicBezTo>
                    <a:pt x="4" y="25"/>
                    <a:pt x="4" y="25"/>
                    <a:pt x="4" y="26"/>
                  </a:cubicBezTo>
                  <a:cubicBezTo>
                    <a:pt x="6" y="28"/>
                    <a:pt x="9" y="29"/>
                    <a:pt x="12" y="30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22" y="30"/>
                    <a:pt x="28" y="25"/>
                    <a:pt x="30" y="18"/>
                  </a:cubicBezTo>
                  <a:cubicBezTo>
                    <a:pt x="31" y="10"/>
                    <a:pt x="26" y="2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2" name="Freeform 127"/>
            <p:cNvSpPr>
              <a:spLocks/>
            </p:cNvSpPr>
            <p:nvPr/>
          </p:nvSpPr>
          <p:spPr bwMode="auto">
            <a:xfrm>
              <a:off x="-6105642" y="3884613"/>
              <a:ext cx="100013" cy="96838"/>
            </a:xfrm>
            <a:custGeom>
              <a:avLst/>
              <a:gdLst>
                <a:gd name="T0" fmla="*/ 15 w 31"/>
                <a:gd name="T1" fmla="*/ 0 h 30"/>
                <a:gd name="T2" fmla="*/ 1 w 31"/>
                <a:gd name="T3" fmla="*/ 10 h 30"/>
                <a:gd name="T4" fmla="*/ 0 w 31"/>
                <a:gd name="T5" fmla="*/ 11 h 30"/>
                <a:gd name="T6" fmla="*/ 0 w 31"/>
                <a:gd name="T7" fmla="*/ 12 h 30"/>
                <a:gd name="T8" fmla="*/ 0 w 31"/>
                <a:gd name="T9" fmla="*/ 14 h 30"/>
                <a:gd name="T10" fmla="*/ 0 w 31"/>
                <a:gd name="T11" fmla="*/ 15 h 30"/>
                <a:gd name="T12" fmla="*/ 9 w 31"/>
                <a:gd name="T13" fmla="*/ 29 h 30"/>
                <a:gd name="T14" fmla="*/ 10 w 31"/>
                <a:gd name="T15" fmla="*/ 30 h 30"/>
                <a:gd name="T16" fmla="*/ 12 w 31"/>
                <a:gd name="T17" fmla="*/ 30 h 30"/>
                <a:gd name="T18" fmla="*/ 15 w 31"/>
                <a:gd name="T19" fmla="*/ 30 h 30"/>
                <a:gd name="T20" fmla="*/ 30 w 31"/>
                <a:gd name="T21" fmla="*/ 18 h 30"/>
                <a:gd name="T22" fmla="*/ 30 w 31"/>
                <a:gd name="T23" fmla="*/ 18 h 30"/>
                <a:gd name="T24" fmla="*/ 30 w 31"/>
                <a:gd name="T25" fmla="*/ 17 h 30"/>
                <a:gd name="T26" fmla="*/ 18 w 31"/>
                <a:gd name="T27" fmla="*/ 1 h 30"/>
                <a:gd name="T28" fmla="*/ 15 w 31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cubicBezTo>
                    <a:pt x="9" y="0"/>
                    <a:pt x="3" y="4"/>
                    <a:pt x="1" y="10"/>
                  </a:cubicBezTo>
                  <a:cubicBezTo>
                    <a:pt x="1" y="11"/>
                    <a:pt x="0" y="11"/>
                    <a:pt x="0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3"/>
                    <a:pt x="0" y="14"/>
                  </a:cubicBezTo>
                  <a:cubicBezTo>
                    <a:pt x="0" y="14"/>
                    <a:pt x="0" y="15"/>
                    <a:pt x="0" y="15"/>
                  </a:cubicBezTo>
                  <a:cubicBezTo>
                    <a:pt x="0" y="21"/>
                    <a:pt x="3" y="27"/>
                    <a:pt x="9" y="29"/>
                  </a:cubicBezTo>
                  <a:cubicBezTo>
                    <a:pt x="9" y="29"/>
                    <a:pt x="10" y="29"/>
                    <a:pt x="10" y="30"/>
                  </a:cubicBezTo>
                  <a:cubicBezTo>
                    <a:pt x="11" y="30"/>
                    <a:pt x="11" y="30"/>
                    <a:pt x="12" y="30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22" y="30"/>
                    <a:pt x="28" y="26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7"/>
                  </a:cubicBezTo>
                  <a:cubicBezTo>
                    <a:pt x="31" y="10"/>
                    <a:pt x="26" y="2"/>
                    <a:pt x="18" y="1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3" name="Freeform 128"/>
            <p:cNvSpPr>
              <a:spLocks/>
            </p:cNvSpPr>
            <p:nvPr/>
          </p:nvSpPr>
          <p:spPr bwMode="auto">
            <a:xfrm>
              <a:off x="-7148629" y="3568700"/>
              <a:ext cx="103188" cy="96838"/>
            </a:xfrm>
            <a:custGeom>
              <a:avLst/>
              <a:gdLst>
                <a:gd name="T0" fmla="*/ 15 w 32"/>
                <a:gd name="T1" fmla="*/ 0 h 30"/>
                <a:gd name="T2" fmla="*/ 1 w 32"/>
                <a:gd name="T3" fmla="*/ 9 h 30"/>
                <a:gd name="T4" fmla="*/ 1 w 32"/>
                <a:gd name="T5" fmla="*/ 10 h 30"/>
                <a:gd name="T6" fmla="*/ 0 w 32"/>
                <a:gd name="T7" fmla="*/ 12 h 30"/>
                <a:gd name="T8" fmla="*/ 0 w 32"/>
                <a:gd name="T9" fmla="*/ 12 h 30"/>
                <a:gd name="T10" fmla="*/ 0 w 32"/>
                <a:gd name="T11" fmla="*/ 13 h 30"/>
                <a:gd name="T12" fmla="*/ 2 w 32"/>
                <a:gd name="T13" fmla="*/ 22 h 30"/>
                <a:gd name="T14" fmla="*/ 2 w 32"/>
                <a:gd name="T15" fmla="*/ 22 h 30"/>
                <a:gd name="T16" fmla="*/ 12 w 32"/>
                <a:gd name="T17" fmla="*/ 30 h 30"/>
                <a:gd name="T18" fmla="*/ 15 w 32"/>
                <a:gd name="T19" fmla="*/ 30 h 30"/>
                <a:gd name="T20" fmla="*/ 29 w 32"/>
                <a:gd name="T21" fmla="*/ 20 h 30"/>
                <a:gd name="T22" fmla="*/ 30 w 32"/>
                <a:gd name="T23" fmla="*/ 19 h 30"/>
                <a:gd name="T24" fmla="*/ 30 w 32"/>
                <a:gd name="T25" fmla="*/ 18 h 30"/>
                <a:gd name="T26" fmla="*/ 18 w 32"/>
                <a:gd name="T27" fmla="*/ 0 h 30"/>
                <a:gd name="T28" fmla="*/ 15 w 32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30">
                  <a:moveTo>
                    <a:pt x="15" y="0"/>
                  </a:moveTo>
                  <a:cubicBezTo>
                    <a:pt x="9" y="0"/>
                    <a:pt x="3" y="3"/>
                    <a:pt x="1" y="9"/>
                  </a:cubicBezTo>
                  <a:cubicBezTo>
                    <a:pt x="1" y="9"/>
                    <a:pt x="1" y="10"/>
                    <a:pt x="1" y="10"/>
                  </a:cubicBezTo>
                  <a:cubicBezTo>
                    <a:pt x="1" y="11"/>
                    <a:pt x="0" y="11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3"/>
                    <a:pt x="0" y="13"/>
                  </a:cubicBezTo>
                  <a:cubicBezTo>
                    <a:pt x="0" y="16"/>
                    <a:pt x="0" y="19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4" y="26"/>
                    <a:pt x="8" y="29"/>
                    <a:pt x="12" y="30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22" y="30"/>
                    <a:pt x="27" y="26"/>
                    <a:pt x="29" y="20"/>
                  </a:cubicBezTo>
                  <a:cubicBezTo>
                    <a:pt x="29" y="19"/>
                    <a:pt x="30" y="19"/>
                    <a:pt x="30" y="19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2" y="10"/>
                    <a:pt x="26" y="2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4" name="Freeform 129"/>
            <p:cNvSpPr>
              <a:spLocks/>
            </p:cNvSpPr>
            <p:nvPr/>
          </p:nvSpPr>
          <p:spPr bwMode="auto">
            <a:xfrm>
              <a:off x="-8158279" y="3190875"/>
              <a:ext cx="103188" cy="96838"/>
            </a:xfrm>
            <a:custGeom>
              <a:avLst/>
              <a:gdLst>
                <a:gd name="T0" fmla="*/ 16 w 32"/>
                <a:gd name="T1" fmla="*/ 0 h 30"/>
                <a:gd name="T2" fmla="*/ 1 w 32"/>
                <a:gd name="T3" fmla="*/ 12 h 30"/>
                <a:gd name="T4" fmla="*/ 1 w 32"/>
                <a:gd name="T5" fmla="*/ 12 h 30"/>
                <a:gd name="T6" fmla="*/ 1 w 32"/>
                <a:gd name="T7" fmla="*/ 13 h 30"/>
                <a:gd name="T8" fmla="*/ 1 w 32"/>
                <a:gd name="T9" fmla="*/ 17 h 30"/>
                <a:gd name="T10" fmla="*/ 1 w 32"/>
                <a:gd name="T11" fmla="*/ 18 h 30"/>
                <a:gd name="T12" fmla="*/ 2 w 32"/>
                <a:gd name="T13" fmla="*/ 23 h 30"/>
                <a:gd name="T14" fmla="*/ 3 w 32"/>
                <a:gd name="T15" fmla="*/ 24 h 30"/>
                <a:gd name="T16" fmla="*/ 12 w 32"/>
                <a:gd name="T17" fmla="*/ 30 h 30"/>
                <a:gd name="T18" fmla="*/ 12 w 32"/>
                <a:gd name="T19" fmla="*/ 30 h 30"/>
                <a:gd name="T20" fmla="*/ 13 w 32"/>
                <a:gd name="T21" fmla="*/ 30 h 30"/>
                <a:gd name="T22" fmla="*/ 16 w 32"/>
                <a:gd name="T23" fmla="*/ 30 h 30"/>
                <a:gd name="T24" fmla="*/ 29 w 32"/>
                <a:gd name="T25" fmla="*/ 21 h 30"/>
                <a:gd name="T26" fmla="*/ 30 w 32"/>
                <a:gd name="T27" fmla="*/ 20 h 30"/>
                <a:gd name="T28" fmla="*/ 30 w 32"/>
                <a:gd name="T29" fmla="*/ 18 h 30"/>
                <a:gd name="T30" fmla="*/ 19 w 32"/>
                <a:gd name="T31" fmla="*/ 0 h 30"/>
                <a:gd name="T32" fmla="*/ 16 w 32"/>
                <a:gd name="T3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30">
                  <a:moveTo>
                    <a:pt x="16" y="0"/>
                  </a:moveTo>
                  <a:cubicBezTo>
                    <a:pt x="9" y="0"/>
                    <a:pt x="3" y="5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3"/>
                  </a:cubicBezTo>
                  <a:cubicBezTo>
                    <a:pt x="0" y="14"/>
                    <a:pt x="0" y="15"/>
                    <a:pt x="1" y="17"/>
                  </a:cubicBezTo>
                  <a:cubicBezTo>
                    <a:pt x="1" y="17"/>
                    <a:pt x="1" y="18"/>
                    <a:pt x="1" y="18"/>
                  </a:cubicBezTo>
                  <a:cubicBezTo>
                    <a:pt x="1" y="20"/>
                    <a:pt x="2" y="21"/>
                    <a:pt x="2" y="23"/>
                  </a:cubicBezTo>
                  <a:cubicBezTo>
                    <a:pt x="3" y="23"/>
                    <a:pt x="3" y="23"/>
                    <a:pt x="3" y="24"/>
                  </a:cubicBezTo>
                  <a:cubicBezTo>
                    <a:pt x="5" y="27"/>
                    <a:pt x="8" y="29"/>
                    <a:pt x="12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5" y="30"/>
                    <a:pt x="16" y="30"/>
                  </a:cubicBezTo>
                  <a:cubicBezTo>
                    <a:pt x="22" y="30"/>
                    <a:pt x="27" y="27"/>
                    <a:pt x="29" y="21"/>
                  </a:cubicBezTo>
                  <a:cubicBezTo>
                    <a:pt x="30" y="21"/>
                    <a:pt x="30" y="20"/>
                    <a:pt x="30" y="20"/>
                  </a:cubicBezTo>
                  <a:cubicBezTo>
                    <a:pt x="30" y="19"/>
                    <a:pt x="30" y="19"/>
                    <a:pt x="30" y="18"/>
                  </a:cubicBezTo>
                  <a:cubicBezTo>
                    <a:pt x="32" y="10"/>
                    <a:pt x="27" y="2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5" name="Freeform 130"/>
            <p:cNvSpPr>
              <a:spLocks/>
            </p:cNvSpPr>
            <p:nvPr/>
          </p:nvSpPr>
          <p:spPr bwMode="auto">
            <a:xfrm>
              <a:off x="-8336079" y="4040188"/>
              <a:ext cx="100013" cy="96838"/>
            </a:xfrm>
            <a:custGeom>
              <a:avLst/>
              <a:gdLst>
                <a:gd name="T0" fmla="*/ 15 w 31"/>
                <a:gd name="T1" fmla="*/ 0 h 30"/>
                <a:gd name="T2" fmla="*/ 3 w 31"/>
                <a:gd name="T3" fmla="*/ 6 h 30"/>
                <a:gd name="T4" fmla="*/ 3 w 31"/>
                <a:gd name="T5" fmla="*/ 7 h 30"/>
                <a:gd name="T6" fmla="*/ 1 w 31"/>
                <a:gd name="T7" fmla="*/ 11 h 30"/>
                <a:gd name="T8" fmla="*/ 1 w 31"/>
                <a:gd name="T9" fmla="*/ 12 h 30"/>
                <a:gd name="T10" fmla="*/ 1 w 31"/>
                <a:gd name="T11" fmla="*/ 12 h 30"/>
                <a:gd name="T12" fmla="*/ 0 w 31"/>
                <a:gd name="T13" fmla="*/ 15 h 30"/>
                <a:gd name="T14" fmla="*/ 0 w 31"/>
                <a:gd name="T15" fmla="*/ 16 h 30"/>
                <a:gd name="T16" fmla="*/ 7 w 31"/>
                <a:gd name="T17" fmla="*/ 27 h 30"/>
                <a:gd name="T18" fmla="*/ 8 w 31"/>
                <a:gd name="T19" fmla="*/ 28 h 30"/>
                <a:gd name="T20" fmla="*/ 12 w 31"/>
                <a:gd name="T21" fmla="*/ 29 h 30"/>
                <a:gd name="T22" fmla="*/ 15 w 31"/>
                <a:gd name="T23" fmla="*/ 30 h 30"/>
                <a:gd name="T24" fmla="*/ 30 w 31"/>
                <a:gd name="T25" fmla="*/ 18 h 30"/>
                <a:gd name="T26" fmla="*/ 27 w 31"/>
                <a:gd name="T27" fmla="*/ 5 h 30"/>
                <a:gd name="T28" fmla="*/ 26 w 31"/>
                <a:gd name="T29" fmla="*/ 4 h 30"/>
                <a:gd name="T30" fmla="*/ 19 w 31"/>
                <a:gd name="T31" fmla="*/ 0 h 30"/>
                <a:gd name="T32" fmla="*/ 19 w 31"/>
                <a:gd name="T33" fmla="*/ 0 h 30"/>
                <a:gd name="T34" fmla="*/ 18 w 31"/>
                <a:gd name="T35" fmla="*/ 0 h 30"/>
                <a:gd name="T36" fmla="*/ 15 w 31"/>
                <a:gd name="T3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cubicBezTo>
                    <a:pt x="11" y="0"/>
                    <a:pt x="6" y="2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2" y="8"/>
                    <a:pt x="1" y="9"/>
                    <a:pt x="1" y="11"/>
                  </a:cubicBezTo>
                  <a:cubicBezTo>
                    <a:pt x="1" y="11"/>
                    <a:pt x="1" y="11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3"/>
                    <a:pt x="0" y="14"/>
                    <a:pt x="0" y="15"/>
                  </a:cubicBezTo>
                  <a:cubicBezTo>
                    <a:pt x="0" y="15"/>
                    <a:pt x="0" y="15"/>
                    <a:pt x="0" y="16"/>
                  </a:cubicBezTo>
                  <a:cubicBezTo>
                    <a:pt x="1" y="20"/>
                    <a:pt x="3" y="24"/>
                    <a:pt x="7" y="27"/>
                  </a:cubicBezTo>
                  <a:cubicBezTo>
                    <a:pt x="7" y="27"/>
                    <a:pt x="7" y="27"/>
                    <a:pt x="8" y="28"/>
                  </a:cubicBezTo>
                  <a:cubicBezTo>
                    <a:pt x="9" y="28"/>
                    <a:pt x="11" y="29"/>
                    <a:pt x="12" y="29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22" y="30"/>
                    <a:pt x="29" y="25"/>
                    <a:pt x="30" y="18"/>
                  </a:cubicBezTo>
                  <a:cubicBezTo>
                    <a:pt x="31" y="13"/>
                    <a:pt x="30" y="8"/>
                    <a:pt x="27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4" y="2"/>
                    <a:pt x="22" y="1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6" name="Freeform 131"/>
            <p:cNvSpPr>
              <a:spLocks/>
            </p:cNvSpPr>
            <p:nvPr/>
          </p:nvSpPr>
          <p:spPr bwMode="auto">
            <a:xfrm>
              <a:off x="-9531467" y="3638550"/>
              <a:ext cx="100013" cy="96838"/>
            </a:xfrm>
            <a:custGeom>
              <a:avLst/>
              <a:gdLst>
                <a:gd name="T0" fmla="*/ 16 w 31"/>
                <a:gd name="T1" fmla="*/ 0 h 30"/>
                <a:gd name="T2" fmla="*/ 13 w 31"/>
                <a:gd name="T3" fmla="*/ 0 h 30"/>
                <a:gd name="T4" fmla="*/ 12 w 31"/>
                <a:gd name="T5" fmla="*/ 0 h 30"/>
                <a:gd name="T6" fmla="*/ 7 w 31"/>
                <a:gd name="T7" fmla="*/ 3 h 30"/>
                <a:gd name="T8" fmla="*/ 6 w 31"/>
                <a:gd name="T9" fmla="*/ 3 h 30"/>
                <a:gd name="T10" fmla="*/ 1 w 31"/>
                <a:gd name="T11" fmla="*/ 12 h 30"/>
                <a:gd name="T12" fmla="*/ 4 w 31"/>
                <a:gd name="T13" fmla="*/ 24 h 30"/>
                <a:gd name="T14" fmla="*/ 4 w 31"/>
                <a:gd name="T15" fmla="*/ 25 h 30"/>
                <a:gd name="T16" fmla="*/ 13 w 31"/>
                <a:gd name="T17" fmla="*/ 30 h 30"/>
                <a:gd name="T18" fmla="*/ 13 w 31"/>
                <a:gd name="T19" fmla="*/ 30 h 30"/>
                <a:gd name="T20" fmla="*/ 14 w 31"/>
                <a:gd name="T21" fmla="*/ 30 h 30"/>
                <a:gd name="T22" fmla="*/ 16 w 31"/>
                <a:gd name="T23" fmla="*/ 30 h 30"/>
                <a:gd name="T24" fmla="*/ 30 w 31"/>
                <a:gd name="T25" fmla="*/ 18 h 30"/>
                <a:gd name="T26" fmla="*/ 31 w 31"/>
                <a:gd name="T27" fmla="*/ 16 h 30"/>
                <a:gd name="T28" fmla="*/ 31 w 31"/>
                <a:gd name="T29" fmla="*/ 15 h 30"/>
                <a:gd name="T30" fmla="*/ 19 w 31"/>
                <a:gd name="T31" fmla="*/ 0 h 30"/>
                <a:gd name="T32" fmla="*/ 16 w 31"/>
                <a:gd name="T3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30">
                  <a:moveTo>
                    <a:pt x="16" y="0"/>
                  </a:moveTo>
                  <a:cubicBezTo>
                    <a:pt x="15" y="0"/>
                    <a:pt x="14" y="0"/>
                    <a:pt x="13" y="0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10" y="1"/>
                    <a:pt x="8" y="2"/>
                    <a:pt x="7" y="3"/>
                  </a:cubicBezTo>
                  <a:cubicBezTo>
                    <a:pt x="7" y="3"/>
                    <a:pt x="6" y="3"/>
                    <a:pt x="6" y="3"/>
                  </a:cubicBezTo>
                  <a:cubicBezTo>
                    <a:pt x="4" y="5"/>
                    <a:pt x="2" y="8"/>
                    <a:pt x="1" y="12"/>
                  </a:cubicBezTo>
                  <a:cubicBezTo>
                    <a:pt x="0" y="16"/>
                    <a:pt x="1" y="21"/>
                    <a:pt x="4" y="24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7" y="27"/>
                    <a:pt x="9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4" y="30"/>
                    <a:pt x="14" y="30"/>
                  </a:cubicBezTo>
                  <a:cubicBezTo>
                    <a:pt x="15" y="30"/>
                    <a:pt x="15" y="30"/>
                    <a:pt x="16" y="30"/>
                  </a:cubicBezTo>
                  <a:cubicBezTo>
                    <a:pt x="23" y="30"/>
                    <a:pt x="29" y="25"/>
                    <a:pt x="30" y="18"/>
                  </a:cubicBezTo>
                  <a:cubicBezTo>
                    <a:pt x="31" y="17"/>
                    <a:pt x="31" y="17"/>
                    <a:pt x="31" y="16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8"/>
                    <a:pt x="26" y="2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7" name="Freeform 132"/>
            <p:cNvSpPr>
              <a:spLocks/>
            </p:cNvSpPr>
            <p:nvPr/>
          </p:nvSpPr>
          <p:spPr bwMode="auto">
            <a:xfrm>
              <a:off x="-9634654" y="3144838"/>
              <a:ext cx="103188" cy="96838"/>
            </a:xfrm>
            <a:custGeom>
              <a:avLst/>
              <a:gdLst>
                <a:gd name="T0" fmla="*/ 16 w 32"/>
                <a:gd name="T1" fmla="*/ 0 h 30"/>
                <a:gd name="T2" fmla="*/ 4 w 32"/>
                <a:gd name="T3" fmla="*/ 6 h 30"/>
                <a:gd name="T4" fmla="*/ 3 w 32"/>
                <a:gd name="T5" fmla="*/ 7 h 30"/>
                <a:gd name="T6" fmla="*/ 1 w 32"/>
                <a:gd name="T7" fmla="*/ 12 h 30"/>
                <a:gd name="T8" fmla="*/ 3 w 32"/>
                <a:gd name="T9" fmla="*/ 24 h 30"/>
                <a:gd name="T10" fmla="*/ 4 w 32"/>
                <a:gd name="T11" fmla="*/ 24 h 30"/>
                <a:gd name="T12" fmla="*/ 13 w 32"/>
                <a:gd name="T13" fmla="*/ 30 h 30"/>
                <a:gd name="T14" fmla="*/ 16 w 32"/>
                <a:gd name="T15" fmla="*/ 30 h 30"/>
                <a:gd name="T16" fmla="*/ 19 w 32"/>
                <a:gd name="T17" fmla="*/ 30 h 30"/>
                <a:gd name="T18" fmla="*/ 20 w 32"/>
                <a:gd name="T19" fmla="*/ 30 h 30"/>
                <a:gd name="T20" fmla="*/ 28 w 32"/>
                <a:gd name="T21" fmla="*/ 24 h 30"/>
                <a:gd name="T22" fmla="*/ 29 w 32"/>
                <a:gd name="T23" fmla="*/ 24 h 30"/>
                <a:gd name="T24" fmla="*/ 31 w 32"/>
                <a:gd name="T25" fmla="*/ 18 h 30"/>
                <a:gd name="T26" fmla="*/ 31 w 32"/>
                <a:gd name="T27" fmla="*/ 18 h 30"/>
                <a:gd name="T28" fmla="*/ 31 w 32"/>
                <a:gd name="T29" fmla="*/ 17 h 30"/>
                <a:gd name="T30" fmla="*/ 19 w 32"/>
                <a:gd name="T31" fmla="*/ 1 h 30"/>
                <a:gd name="T32" fmla="*/ 16 w 32"/>
                <a:gd name="T3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30">
                  <a:moveTo>
                    <a:pt x="16" y="0"/>
                  </a:moveTo>
                  <a:cubicBezTo>
                    <a:pt x="11" y="0"/>
                    <a:pt x="7" y="3"/>
                    <a:pt x="4" y="6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9"/>
                    <a:pt x="2" y="10"/>
                    <a:pt x="1" y="12"/>
                  </a:cubicBezTo>
                  <a:cubicBezTo>
                    <a:pt x="0" y="16"/>
                    <a:pt x="1" y="20"/>
                    <a:pt x="3" y="24"/>
                  </a:cubicBezTo>
                  <a:cubicBezTo>
                    <a:pt x="3" y="24"/>
                    <a:pt x="4" y="24"/>
                    <a:pt x="4" y="24"/>
                  </a:cubicBezTo>
                  <a:cubicBezTo>
                    <a:pt x="6" y="27"/>
                    <a:pt x="9" y="29"/>
                    <a:pt x="13" y="30"/>
                  </a:cubicBezTo>
                  <a:cubicBezTo>
                    <a:pt x="14" y="30"/>
                    <a:pt x="15" y="30"/>
                    <a:pt x="16" y="30"/>
                  </a:cubicBezTo>
                  <a:cubicBezTo>
                    <a:pt x="17" y="30"/>
                    <a:pt x="18" y="30"/>
                    <a:pt x="19" y="30"/>
                  </a:cubicBezTo>
                  <a:cubicBezTo>
                    <a:pt x="19" y="30"/>
                    <a:pt x="19" y="30"/>
                    <a:pt x="20" y="30"/>
                  </a:cubicBezTo>
                  <a:cubicBezTo>
                    <a:pt x="23" y="29"/>
                    <a:pt x="26" y="27"/>
                    <a:pt x="28" y="24"/>
                  </a:cubicBezTo>
                  <a:cubicBezTo>
                    <a:pt x="28" y="24"/>
                    <a:pt x="29" y="24"/>
                    <a:pt x="29" y="24"/>
                  </a:cubicBezTo>
                  <a:cubicBezTo>
                    <a:pt x="30" y="22"/>
                    <a:pt x="30" y="20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7"/>
                  </a:cubicBezTo>
                  <a:cubicBezTo>
                    <a:pt x="32" y="10"/>
                    <a:pt x="27" y="2"/>
                    <a:pt x="19" y="1"/>
                  </a:cubicBezTo>
                  <a:cubicBezTo>
                    <a:pt x="18" y="0"/>
                    <a:pt x="17" y="0"/>
                    <a:pt x="1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138" name="내용 개체 틀 1"/>
          <p:cNvSpPr txBox="1">
            <a:spLocks/>
          </p:cNvSpPr>
          <p:nvPr/>
        </p:nvSpPr>
        <p:spPr>
          <a:xfrm>
            <a:off x="3062485" y="2146299"/>
            <a:ext cx="6443598" cy="3001324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4800" b="1" dirty="0" smtClean="0">
                <a:solidFill>
                  <a:schemeClr val="bg1"/>
                </a:solidFill>
              </a:rPr>
              <a:t>01</a:t>
            </a:r>
          </a:p>
          <a:p>
            <a:pPr marL="0" indent="0" algn="ctr">
              <a:buNone/>
            </a:pPr>
            <a:r>
              <a:rPr lang="ko-KR" altLang="en-US" sz="4800" b="1" dirty="0" smtClean="0">
                <a:solidFill>
                  <a:schemeClr val="bg1"/>
                </a:solidFill>
              </a:rPr>
              <a:t>사업개요</a:t>
            </a:r>
            <a:endParaRPr lang="ko-KR" altLang="en-US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02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1"/>
            <a:ext cx="12192000" cy="919155"/>
          </a:xfrm>
          <a:prstGeom prst="rect">
            <a:avLst/>
          </a:prstGeom>
          <a:gradFill>
            <a:gsLst>
              <a:gs pos="100000">
                <a:srgbClr val="0E5076"/>
              </a:gs>
              <a:gs pos="0">
                <a:srgbClr val="08293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10037520" y="35081"/>
            <a:ext cx="2115152" cy="887183"/>
            <a:chOff x="6163843" y="1729740"/>
            <a:chExt cx="1586364" cy="665387"/>
          </a:xfrm>
        </p:grpSpPr>
        <p:sp>
          <p:nvSpPr>
            <p:cNvPr id="5" name="Oval 526"/>
            <p:cNvSpPr>
              <a:spLocks noChangeArrowheads="1"/>
            </p:cNvSpPr>
            <p:nvPr/>
          </p:nvSpPr>
          <p:spPr bwMode="auto">
            <a:xfrm>
              <a:off x="6163843" y="1744500"/>
              <a:ext cx="10876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" name="Oval 527"/>
            <p:cNvSpPr>
              <a:spLocks noChangeArrowheads="1"/>
            </p:cNvSpPr>
            <p:nvPr/>
          </p:nvSpPr>
          <p:spPr bwMode="auto">
            <a:xfrm>
              <a:off x="6319217" y="1744500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" name="Oval 528"/>
            <p:cNvSpPr>
              <a:spLocks noChangeArrowheads="1"/>
            </p:cNvSpPr>
            <p:nvPr/>
          </p:nvSpPr>
          <p:spPr bwMode="auto">
            <a:xfrm>
              <a:off x="6473425" y="1742558"/>
              <a:ext cx="14760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" name="Oval 529"/>
            <p:cNvSpPr>
              <a:spLocks noChangeArrowheads="1"/>
            </p:cNvSpPr>
            <p:nvPr/>
          </p:nvSpPr>
          <p:spPr bwMode="auto">
            <a:xfrm>
              <a:off x="6628798" y="1741393"/>
              <a:ext cx="16703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" name="Oval 530"/>
            <p:cNvSpPr>
              <a:spLocks noChangeArrowheads="1"/>
            </p:cNvSpPr>
            <p:nvPr/>
          </p:nvSpPr>
          <p:spPr bwMode="auto">
            <a:xfrm>
              <a:off x="6784172" y="1741393"/>
              <a:ext cx="18257" cy="1864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" name="Oval 531"/>
            <p:cNvSpPr>
              <a:spLocks noChangeArrowheads="1"/>
            </p:cNvSpPr>
            <p:nvPr/>
          </p:nvSpPr>
          <p:spPr bwMode="auto">
            <a:xfrm>
              <a:off x="6937603" y="1739839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" name="Oval 532"/>
            <p:cNvSpPr>
              <a:spLocks noChangeArrowheads="1"/>
            </p:cNvSpPr>
            <p:nvPr/>
          </p:nvSpPr>
          <p:spPr bwMode="auto">
            <a:xfrm>
              <a:off x="7092200" y="1737120"/>
              <a:ext cx="26414" cy="2641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" name="Oval 533"/>
            <p:cNvSpPr>
              <a:spLocks noChangeArrowheads="1"/>
            </p:cNvSpPr>
            <p:nvPr/>
          </p:nvSpPr>
          <p:spPr bwMode="auto">
            <a:xfrm>
              <a:off x="7246408" y="1735955"/>
              <a:ext cx="29521" cy="2952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" name="Oval 534"/>
            <p:cNvSpPr>
              <a:spLocks noChangeArrowheads="1"/>
            </p:cNvSpPr>
            <p:nvPr/>
          </p:nvSpPr>
          <p:spPr bwMode="auto">
            <a:xfrm>
              <a:off x="7399839" y="1734401"/>
              <a:ext cx="34182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" name="Oval 535"/>
            <p:cNvSpPr>
              <a:spLocks noChangeArrowheads="1"/>
            </p:cNvSpPr>
            <p:nvPr/>
          </p:nvSpPr>
          <p:spPr bwMode="auto">
            <a:xfrm>
              <a:off x="7553659" y="1731294"/>
              <a:ext cx="39232" cy="3884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" name="Oval 536"/>
            <p:cNvSpPr>
              <a:spLocks noChangeArrowheads="1"/>
            </p:cNvSpPr>
            <p:nvPr/>
          </p:nvSpPr>
          <p:spPr bwMode="auto">
            <a:xfrm>
              <a:off x="7707868" y="1729740"/>
              <a:ext cx="42339" cy="4233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" name="Oval 537"/>
            <p:cNvSpPr>
              <a:spLocks noChangeArrowheads="1"/>
            </p:cNvSpPr>
            <p:nvPr/>
          </p:nvSpPr>
          <p:spPr bwMode="auto">
            <a:xfrm>
              <a:off x="6163843" y="1902593"/>
              <a:ext cx="10099" cy="9322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" name="Oval 538"/>
            <p:cNvSpPr>
              <a:spLocks noChangeArrowheads="1"/>
            </p:cNvSpPr>
            <p:nvPr/>
          </p:nvSpPr>
          <p:spPr bwMode="auto">
            <a:xfrm>
              <a:off x="6319217" y="1901039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" name="Oval 539"/>
            <p:cNvSpPr>
              <a:spLocks noChangeArrowheads="1"/>
            </p:cNvSpPr>
            <p:nvPr/>
          </p:nvSpPr>
          <p:spPr bwMode="auto">
            <a:xfrm>
              <a:off x="6473425" y="1899097"/>
              <a:ext cx="14760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" name="Oval 540"/>
            <p:cNvSpPr>
              <a:spLocks noChangeArrowheads="1"/>
            </p:cNvSpPr>
            <p:nvPr/>
          </p:nvSpPr>
          <p:spPr bwMode="auto">
            <a:xfrm>
              <a:off x="6628798" y="1897932"/>
              <a:ext cx="16703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" name="Oval 541"/>
            <p:cNvSpPr>
              <a:spLocks noChangeArrowheads="1"/>
            </p:cNvSpPr>
            <p:nvPr/>
          </p:nvSpPr>
          <p:spPr bwMode="auto">
            <a:xfrm>
              <a:off x="6784172" y="1897932"/>
              <a:ext cx="18257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" name="Oval 542"/>
            <p:cNvSpPr>
              <a:spLocks noChangeArrowheads="1"/>
            </p:cNvSpPr>
            <p:nvPr/>
          </p:nvSpPr>
          <p:spPr bwMode="auto">
            <a:xfrm>
              <a:off x="6937603" y="1896378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" name="Oval 543"/>
            <p:cNvSpPr>
              <a:spLocks noChangeArrowheads="1"/>
            </p:cNvSpPr>
            <p:nvPr/>
          </p:nvSpPr>
          <p:spPr bwMode="auto">
            <a:xfrm>
              <a:off x="7092200" y="1892494"/>
              <a:ext cx="26414" cy="2757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" name="Oval 544"/>
            <p:cNvSpPr>
              <a:spLocks noChangeArrowheads="1"/>
            </p:cNvSpPr>
            <p:nvPr/>
          </p:nvSpPr>
          <p:spPr bwMode="auto">
            <a:xfrm>
              <a:off x="7246408" y="1892494"/>
              <a:ext cx="28744" cy="2874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" name="Oval 545"/>
            <p:cNvSpPr>
              <a:spLocks noChangeArrowheads="1"/>
            </p:cNvSpPr>
            <p:nvPr/>
          </p:nvSpPr>
          <p:spPr bwMode="auto">
            <a:xfrm>
              <a:off x="7401005" y="1890552"/>
              <a:ext cx="32240" cy="3340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" name="Oval 546"/>
            <p:cNvSpPr>
              <a:spLocks noChangeArrowheads="1"/>
            </p:cNvSpPr>
            <p:nvPr/>
          </p:nvSpPr>
          <p:spPr bwMode="auto">
            <a:xfrm>
              <a:off x="7554436" y="1887832"/>
              <a:ext cx="37678" cy="3806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" name="Oval 547"/>
            <p:cNvSpPr>
              <a:spLocks noChangeArrowheads="1"/>
            </p:cNvSpPr>
            <p:nvPr/>
          </p:nvSpPr>
          <p:spPr bwMode="auto">
            <a:xfrm>
              <a:off x="7709033" y="1887056"/>
              <a:ext cx="40397" cy="3962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" name="Freeform 548"/>
            <p:cNvSpPr>
              <a:spLocks/>
            </p:cNvSpPr>
            <p:nvPr/>
          </p:nvSpPr>
          <p:spPr bwMode="auto">
            <a:xfrm>
              <a:off x="6163843" y="2058355"/>
              <a:ext cx="10099" cy="9322"/>
            </a:xfrm>
            <a:custGeom>
              <a:avLst/>
              <a:gdLst>
                <a:gd name="T0" fmla="*/ 6 w 11"/>
                <a:gd name="T1" fmla="*/ 0 h 10"/>
                <a:gd name="T2" fmla="*/ 0 w 11"/>
                <a:gd name="T3" fmla="*/ 5 h 10"/>
                <a:gd name="T4" fmla="*/ 6 w 11"/>
                <a:gd name="T5" fmla="*/ 10 h 10"/>
                <a:gd name="T6" fmla="*/ 11 w 11"/>
                <a:gd name="T7" fmla="*/ 5 h 10"/>
                <a:gd name="T8" fmla="*/ 6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6" y="0"/>
                  </a:moveTo>
                  <a:cubicBezTo>
                    <a:pt x="3" y="0"/>
                    <a:pt x="0" y="3"/>
                    <a:pt x="0" y="5"/>
                  </a:cubicBezTo>
                  <a:cubicBezTo>
                    <a:pt x="0" y="9"/>
                    <a:pt x="3" y="10"/>
                    <a:pt x="6" y="10"/>
                  </a:cubicBezTo>
                  <a:cubicBezTo>
                    <a:pt x="9" y="10"/>
                    <a:pt x="11" y="9"/>
                    <a:pt x="11" y="5"/>
                  </a:cubicBezTo>
                  <a:cubicBezTo>
                    <a:pt x="11" y="3"/>
                    <a:pt x="9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" name="Oval 549"/>
            <p:cNvSpPr>
              <a:spLocks noChangeArrowheads="1"/>
            </p:cNvSpPr>
            <p:nvPr/>
          </p:nvSpPr>
          <p:spPr bwMode="auto">
            <a:xfrm>
              <a:off x="6319217" y="2056413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Oval 550"/>
            <p:cNvSpPr>
              <a:spLocks noChangeArrowheads="1"/>
            </p:cNvSpPr>
            <p:nvPr/>
          </p:nvSpPr>
          <p:spPr bwMode="auto">
            <a:xfrm>
              <a:off x="6474590" y="2055636"/>
              <a:ext cx="13595" cy="147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Oval 551"/>
            <p:cNvSpPr>
              <a:spLocks noChangeArrowheads="1"/>
            </p:cNvSpPr>
            <p:nvPr/>
          </p:nvSpPr>
          <p:spPr bwMode="auto">
            <a:xfrm>
              <a:off x="6629575" y="2055636"/>
              <a:ext cx="15926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" name="Oval 552"/>
            <p:cNvSpPr>
              <a:spLocks noChangeArrowheads="1"/>
            </p:cNvSpPr>
            <p:nvPr/>
          </p:nvSpPr>
          <p:spPr bwMode="auto">
            <a:xfrm>
              <a:off x="6784172" y="2053694"/>
              <a:ext cx="18257" cy="1825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Oval 553"/>
            <p:cNvSpPr>
              <a:spLocks noChangeArrowheads="1"/>
            </p:cNvSpPr>
            <p:nvPr/>
          </p:nvSpPr>
          <p:spPr bwMode="auto">
            <a:xfrm>
              <a:off x="6937603" y="2051751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" name="Oval 554"/>
            <p:cNvSpPr>
              <a:spLocks noChangeArrowheads="1"/>
            </p:cNvSpPr>
            <p:nvPr/>
          </p:nvSpPr>
          <p:spPr bwMode="auto">
            <a:xfrm>
              <a:off x="7092200" y="2050198"/>
              <a:ext cx="26414" cy="2757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" name="Freeform 555"/>
            <p:cNvSpPr>
              <a:spLocks/>
            </p:cNvSpPr>
            <p:nvPr/>
          </p:nvSpPr>
          <p:spPr bwMode="auto">
            <a:xfrm>
              <a:off x="7246408" y="2048256"/>
              <a:ext cx="29521" cy="29521"/>
            </a:xfrm>
            <a:custGeom>
              <a:avLst/>
              <a:gdLst>
                <a:gd name="T0" fmla="*/ 16 w 32"/>
                <a:gd name="T1" fmla="*/ 0 h 32"/>
                <a:gd name="T2" fmla="*/ 0 w 32"/>
                <a:gd name="T3" fmla="*/ 16 h 32"/>
                <a:gd name="T4" fmla="*/ 16 w 32"/>
                <a:gd name="T5" fmla="*/ 32 h 32"/>
                <a:gd name="T6" fmla="*/ 32 w 32"/>
                <a:gd name="T7" fmla="*/ 16 h 32"/>
                <a:gd name="T8" fmla="*/ 16 w 3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7" y="0"/>
                    <a:pt x="0" y="8"/>
                    <a:pt x="0" y="16"/>
                  </a:cubicBezTo>
                  <a:cubicBezTo>
                    <a:pt x="0" y="26"/>
                    <a:pt x="7" y="32"/>
                    <a:pt x="16" y="32"/>
                  </a:cubicBezTo>
                  <a:cubicBezTo>
                    <a:pt x="24" y="32"/>
                    <a:pt x="32" y="26"/>
                    <a:pt x="32" y="16"/>
                  </a:cubicBezTo>
                  <a:cubicBezTo>
                    <a:pt x="32" y="8"/>
                    <a:pt x="24" y="0"/>
                    <a:pt x="1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" name="Oval 556"/>
            <p:cNvSpPr>
              <a:spLocks noChangeArrowheads="1"/>
            </p:cNvSpPr>
            <p:nvPr/>
          </p:nvSpPr>
          <p:spPr bwMode="auto">
            <a:xfrm>
              <a:off x="7401005" y="2046313"/>
              <a:ext cx="32240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Oval 557"/>
            <p:cNvSpPr>
              <a:spLocks noChangeArrowheads="1"/>
            </p:cNvSpPr>
            <p:nvPr/>
          </p:nvSpPr>
          <p:spPr bwMode="auto">
            <a:xfrm>
              <a:off x="7554436" y="2044371"/>
              <a:ext cx="37678" cy="3767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" name="Oval 558"/>
            <p:cNvSpPr>
              <a:spLocks noChangeArrowheads="1"/>
            </p:cNvSpPr>
            <p:nvPr/>
          </p:nvSpPr>
          <p:spPr bwMode="auto">
            <a:xfrm>
              <a:off x="7707868" y="2042818"/>
              <a:ext cx="42339" cy="4117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" name="Oval 559"/>
            <p:cNvSpPr>
              <a:spLocks noChangeArrowheads="1"/>
            </p:cNvSpPr>
            <p:nvPr/>
          </p:nvSpPr>
          <p:spPr bwMode="auto">
            <a:xfrm>
              <a:off x="6164620" y="2214894"/>
              <a:ext cx="9322" cy="9322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Oval 560"/>
            <p:cNvSpPr>
              <a:spLocks noChangeArrowheads="1"/>
            </p:cNvSpPr>
            <p:nvPr/>
          </p:nvSpPr>
          <p:spPr bwMode="auto">
            <a:xfrm>
              <a:off x="6319217" y="2212952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Oval 561"/>
            <p:cNvSpPr>
              <a:spLocks noChangeArrowheads="1"/>
            </p:cNvSpPr>
            <p:nvPr/>
          </p:nvSpPr>
          <p:spPr bwMode="auto">
            <a:xfrm>
              <a:off x="6474590" y="2212952"/>
              <a:ext cx="13595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" name="Oval 562"/>
            <p:cNvSpPr>
              <a:spLocks noChangeArrowheads="1"/>
            </p:cNvSpPr>
            <p:nvPr/>
          </p:nvSpPr>
          <p:spPr bwMode="auto">
            <a:xfrm>
              <a:off x="6629575" y="2212175"/>
              <a:ext cx="14760" cy="147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" name="Oval 563"/>
            <p:cNvSpPr>
              <a:spLocks noChangeArrowheads="1"/>
            </p:cNvSpPr>
            <p:nvPr/>
          </p:nvSpPr>
          <p:spPr bwMode="auto">
            <a:xfrm>
              <a:off x="6784172" y="2211009"/>
              <a:ext cx="17480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" name="Oval 564"/>
            <p:cNvSpPr>
              <a:spLocks noChangeArrowheads="1"/>
            </p:cNvSpPr>
            <p:nvPr/>
          </p:nvSpPr>
          <p:spPr bwMode="auto">
            <a:xfrm>
              <a:off x="6937603" y="2208290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" name="Oval 565"/>
            <p:cNvSpPr>
              <a:spLocks noChangeArrowheads="1"/>
            </p:cNvSpPr>
            <p:nvPr/>
          </p:nvSpPr>
          <p:spPr bwMode="auto">
            <a:xfrm>
              <a:off x="7092200" y="2207514"/>
              <a:ext cx="25637" cy="248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" name="Oval 566"/>
            <p:cNvSpPr>
              <a:spLocks noChangeArrowheads="1"/>
            </p:cNvSpPr>
            <p:nvPr/>
          </p:nvSpPr>
          <p:spPr bwMode="auto">
            <a:xfrm>
              <a:off x="7246408" y="2205571"/>
              <a:ext cx="28744" cy="2874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" name="Oval 567"/>
            <p:cNvSpPr>
              <a:spLocks noChangeArrowheads="1"/>
            </p:cNvSpPr>
            <p:nvPr/>
          </p:nvSpPr>
          <p:spPr bwMode="auto">
            <a:xfrm>
              <a:off x="7401005" y="2203629"/>
              <a:ext cx="32240" cy="3146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" name="Oval 568"/>
            <p:cNvSpPr>
              <a:spLocks noChangeArrowheads="1"/>
            </p:cNvSpPr>
            <p:nvPr/>
          </p:nvSpPr>
          <p:spPr bwMode="auto">
            <a:xfrm>
              <a:off x="7554436" y="2200910"/>
              <a:ext cx="37678" cy="3690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" name="Oval 569"/>
            <p:cNvSpPr>
              <a:spLocks noChangeArrowheads="1"/>
            </p:cNvSpPr>
            <p:nvPr/>
          </p:nvSpPr>
          <p:spPr bwMode="auto">
            <a:xfrm>
              <a:off x="7709033" y="2199356"/>
              <a:ext cx="40397" cy="4039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570"/>
            <p:cNvSpPr>
              <a:spLocks/>
            </p:cNvSpPr>
            <p:nvPr/>
          </p:nvSpPr>
          <p:spPr bwMode="auto">
            <a:xfrm>
              <a:off x="6164620" y="2371433"/>
              <a:ext cx="9322" cy="8157"/>
            </a:xfrm>
            <a:custGeom>
              <a:avLst/>
              <a:gdLst>
                <a:gd name="T0" fmla="*/ 5 w 10"/>
                <a:gd name="T1" fmla="*/ 0 h 9"/>
                <a:gd name="T2" fmla="*/ 0 w 10"/>
                <a:gd name="T3" fmla="*/ 5 h 9"/>
                <a:gd name="T4" fmla="*/ 5 w 10"/>
                <a:gd name="T5" fmla="*/ 9 h 9"/>
                <a:gd name="T6" fmla="*/ 10 w 10"/>
                <a:gd name="T7" fmla="*/ 5 h 9"/>
                <a:gd name="T8" fmla="*/ 5 w 10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5" y="0"/>
                  </a:moveTo>
                  <a:cubicBezTo>
                    <a:pt x="2" y="0"/>
                    <a:pt x="0" y="1"/>
                    <a:pt x="0" y="5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7" y="9"/>
                    <a:pt x="10" y="7"/>
                    <a:pt x="10" y="5"/>
                  </a:cubicBezTo>
                  <a:cubicBezTo>
                    <a:pt x="10" y="1"/>
                    <a:pt x="7" y="0"/>
                    <a:pt x="5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571"/>
            <p:cNvSpPr>
              <a:spLocks/>
            </p:cNvSpPr>
            <p:nvPr/>
          </p:nvSpPr>
          <p:spPr bwMode="auto">
            <a:xfrm>
              <a:off x="6319993" y="2370267"/>
              <a:ext cx="10099" cy="10488"/>
            </a:xfrm>
            <a:custGeom>
              <a:avLst/>
              <a:gdLst>
                <a:gd name="T0" fmla="*/ 6 w 11"/>
                <a:gd name="T1" fmla="*/ 0 h 11"/>
                <a:gd name="T2" fmla="*/ 0 w 11"/>
                <a:gd name="T3" fmla="*/ 6 h 11"/>
                <a:gd name="T4" fmla="*/ 6 w 11"/>
                <a:gd name="T5" fmla="*/ 11 h 11"/>
                <a:gd name="T6" fmla="*/ 11 w 11"/>
                <a:gd name="T7" fmla="*/ 6 h 11"/>
                <a:gd name="T8" fmla="*/ 6 w 11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6" y="0"/>
                  </a:moveTo>
                  <a:cubicBezTo>
                    <a:pt x="2" y="0"/>
                    <a:pt x="0" y="2"/>
                    <a:pt x="0" y="6"/>
                  </a:cubicBezTo>
                  <a:cubicBezTo>
                    <a:pt x="0" y="8"/>
                    <a:pt x="2" y="11"/>
                    <a:pt x="6" y="11"/>
                  </a:cubicBezTo>
                  <a:cubicBezTo>
                    <a:pt x="9" y="11"/>
                    <a:pt x="11" y="8"/>
                    <a:pt x="11" y="6"/>
                  </a:cubicBezTo>
                  <a:cubicBezTo>
                    <a:pt x="11" y="2"/>
                    <a:pt x="9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" name="Freeform 572"/>
            <p:cNvSpPr>
              <a:spLocks/>
            </p:cNvSpPr>
            <p:nvPr/>
          </p:nvSpPr>
          <p:spPr bwMode="auto">
            <a:xfrm>
              <a:off x="6475367" y="2369490"/>
              <a:ext cx="12042" cy="12042"/>
            </a:xfrm>
            <a:custGeom>
              <a:avLst/>
              <a:gdLst>
                <a:gd name="T0" fmla="*/ 6 w 13"/>
                <a:gd name="T1" fmla="*/ 0 h 13"/>
                <a:gd name="T2" fmla="*/ 0 w 13"/>
                <a:gd name="T3" fmla="*/ 7 h 13"/>
                <a:gd name="T4" fmla="*/ 6 w 13"/>
                <a:gd name="T5" fmla="*/ 13 h 13"/>
                <a:gd name="T6" fmla="*/ 13 w 13"/>
                <a:gd name="T7" fmla="*/ 7 h 13"/>
                <a:gd name="T8" fmla="*/ 6 w 13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6" y="0"/>
                  </a:moveTo>
                  <a:cubicBezTo>
                    <a:pt x="2" y="0"/>
                    <a:pt x="0" y="2"/>
                    <a:pt x="0" y="7"/>
                  </a:cubicBezTo>
                  <a:cubicBezTo>
                    <a:pt x="0" y="10"/>
                    <a:pt x="2" y="13"/>
                    <a:pt x="6" y="13"/>
                  </a:cubicBezTo>
                  <a:cubicBezTo>
                    <a:pt x="10" y="13"/>
                    <a:pt x="13" y="10"/>
                    <a:pt x="13" y="7"/>
                  </a:cubicBezTo>
                  <a:cubicBezTo>
                    <a:pt x="13" y="2"/>
                    <a:pt x="10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" name="Oval 573"/>
            <p:cNvSpPr>
              <a:spLocks noChangeArrowheads="1"/>
            </p:cNvSpPr>
            <p:nvPr/>
          </p:nvSpPr>
          <p:spPr bwMode="auto">
            <a:xfrm>
              <a:off x="6629575" y="2368713"/>
              <a:ext cx="14760" cy="1359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" name="Oval 574"/>
            <p:cNvSpPr>
              <a:spLocks noChangeArrowheads="1"/>
            </p:cNvSpPr>
            <p:nvPr/>
          </p:nvSpPr>
          <p:spPr bwMode="auto">
            <a:xfrm>
              <a:off x="6784172" y="2366771"/>
              <a:ext cx="17480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" name="Oval 575"/>
            <p:cNvSpPr>
              <a:spLocks noChangeArrowheads="1"/>
            </p:cNvSpPr>
            <p:nvPr/>
          </p:nvSpPr>
          <p:spPr bwMode="auto">
            <a:xfrm>
              <a:off x="6938769" y="2364829"/>
              <a:ext cx="20975" cy="2136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Freeform 576"/>
            <p:cNvSpPr>
              <a:spLocks/>
            </p:cNvSpPr>
            <p:nvPr/>
          </p:nvSpPr>
          <p:spPr bwMode="auto">
            <a:xfrm>
              <a:off x="7092977" y="2362887"/>
              <a:ext cx="24083" cy="2408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4 h 26"/>
                <a:gd name="T4" fmla="*/ 13 w 26"/>
                <a:gd name="T5" fmla="*/ 26 h 26"/>
                <a:gd name="T6" fmla="*/ 26 w 26"/>
                <a:gd name="T7" fmla="*/ 14 h 26"/>
                <a:gd name="T8" fmla="*/ 13 w 26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4"/>
                  </a:cubicBezTo>
                  <a:cubicBezTo>
                    <a:pt x="26" y="6"/>
                    <a:pt x="20" y="0"/>
                    <a:pt x="13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" name="Freeform 577"/>
            <p:cNvSpPr>
              <a:spLocks/>
            </p:cNvSpPr>
            <p:nvPr/>
          </p:nvSpPr>
          <p:spPr bwMode="auto">
            <a:xfrm>
              <a:off x="7246408" y="2360168"/>
              <a:ext cx="28744" cy="29521"/>
            </a:xfrm>
            <a:custGeom>
              <a:avLst/>
              <a:gdLst>
                <a:gd name="T0" fmla="*/ 16 w 31"/>
                <a:gd name="T1" fmla="*/ 0 h 32"/>
                <a:gd name="T2" fmla="*/ 0 w 31"/>
                <a:gd name="T3" fmla="*/ 17 h 32"/>
                <a:gd name="T4" fmla="*/ 16 w 31"/>
                <a:gd name="T5" fmla="*/ 32 h 32"/>
                <a:gd name="T6" fmla="*/ 31 w 31"/>
                <a:gd name="T7" fmla="*/ 17 h 32"/>
                <a:gd name="T8" fmla="*/ 16 w 31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2">
                  <a:moveTo>
                    <a:pt x="16" y="0"/>
                  </a:moveTo>
                  <a:cubicBezTo>
                    <a:pt x="7" y="0"/>
                    <a:pt x="0" y="7"/>
                    <a:pt x="0" y="17"/>
                  </a:cubicBezTo>
                  <a:cubicBezTo>
                    <a:pt x="0" y="25"/>
                    <a:pt x="7" y="32"/>
                    <a:pt x="16" y="32"/>
                  </a:cubicBezTo>
                  <a:cubicBezTo>
                    <a:pt x="24" y="32"/>
                    <a:pt x="31" y="25"/>
                    <a:pt x="31" y="17"/>
                  </a:cubicBezTo>
                  <a:cubicBezTo>
                    <a:pt x="31" y="7"/>
                    <a:pt x="24" y="0"/>
                    <a:pt x="1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" name="Oval 578"/>
            <p:cNvSpPr>
              <a:spLocks noChangeArrowheads="1"/>
            </p:cNvSpPr>
            <p:nvPr/>
          </p:nvSpPr>
          <p:spPr bwMode="auto">
            <a:xfrm>
              <a:off x="7401005" y="2359391"/>
              <a:ext cx="32240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Oval 579"/>
            <p:cNvSpPr>
              <a:spLocks noChangeArrowheads="1"/>
            </p:cNvSpPr>
            <p:nvPr/>
          </p:nvSpPr>
          <p:spPr bwMode="auto">
            <a:xfrm>
              <a:off x="7555213" y="2357449"/>
              <a:ext cx="36124" cy="3612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" name="Oval 580"/>
            <p:cNvSpPr>
              <a:spLocks noChangeArrowheads="1"/>
            </p:cNvSpPr>
            <p:nvPr/>
          </p:nvSpPr>
          <p:spPr bwMode="auto">
            <a:xfrm>
              <a:off x="7709033" y="2354730"/>
              <a:ext cx="40397" cy="4039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cxnSp>
        <p:nvCxnSpPr>
          <p:cNvPr id="60" name="직선 연결선 59"/>
          <p:cNvCxnSpPr/>
          <p:nvPr/>
        </p:nvCxnSpPr>
        <p:spPr>
          <a:xfrm>
            <a:off x="0" y="920192"/>
            <a:ext cx="12192000" cy="0"/>
          </a:xfrm>
          <a:prstGeom prst="line">
            <a:avLst/>
          </a:prstGeom>
          <a:ln w="317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내용 개체 틀 69"/>
          <p:cNvSpPr txBox="1">
            <a:spLocks/>
          </p:cNvSpPr>
          <p:nvPr/>
        </p:nvSpPr>
        <p:spPr>
          <a:xfrm>
            <a:off x="488636" y="246597"/>
            <a:ext cx="8012339" cy="4501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ko-KR" altLang="en-US" sz="2800" b="1" kern="1200" spc="-1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/>
              <a:t>사업개요</a:t>
            </a:r>
            <a:endParaRPr kumimoji="0" lang="ko-KR" altLang="en-US" dirty="0"/>
          </a:p>
        </p:txBody>
      </p:sp>
      <p:sp>
        <p:nvSpPr>
          <p:cNvPr id="62" name="내용 개체 틀 69"/>
          <p:cNvSpPr txBox="1">
            <a:spLocks/>
          </p:cNvSpPr>
          <p:nvPr/>
        </p:nvSpPr>
        <p:spPr>
          <a:xfrm>
            <a:off x="637327" y="1266357"/>
            <a:ext cx="8012339" cy="4501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lang="ko-KR" altLang="en-US" sz="2400" kern="1200" spc="-150" baseline="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ko-KR" altLang="en-US" sz="2800" b="1" kern="1200" spc="-1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ko-KR" altLang="en-US" dirty="0" smtClean="0">
                <a:latin typeface="+mn-lt"/>
              </a:rPr>
              <a:t>사업 추진배경</a:t>
            </a:r>
            <a:endParaRPr kumimoji="0" lang="ko-KR" altLang="en-US" dirty="0">
              <a:latin typeface="+mn-lt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0F045447-D644-4892-8E51-A92A4294C058}"/>
              </a:ext>
            </a:extLst>
          </p:cNvPr>
          <p:cNvSpPr/>
          <p:nvPr/>
        </p:nvSpPr>
        <p:spPr>
          <a:xfrm>
            <a:off x="497627" y="1296143"/>
            <a:ext cx="88900" cy="358925"/>
          </a:xfrm>
          <a:prstGeom prst="rect">
            <a:avLst/>
          </a:prstGeom>
          <a:solidFill>
            <a:srgbClr val="FBA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</p:spTree>
    <p:extLst>
      <p:ext uri="{BB962C8B-B14F-4D97-AF65-F5344CB8AC3E}">
        <p14:creationId xmlns:p14="http://schemas.microsoft.com/office/powerpoint/2010/main" val="3997759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1"/>
            <a:ext cx="12192000" cy="919155"/>
          </a:xfrm>
          <a:prstGeom prst="rect">
            <a:avLst/>
          </a:prstGeom>
          <a:gradFill>
            <a:gsLst>
              <a:gs pos="100000">
                <a:srgbClr val="0E5076"/>
              </a:gs>
              <a:gs pos="0">
                <a:srgbClr val="08293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10037520" y="35081"/>
            <a:ext cx="2115152" cy="887183"/>
            <a:chOff x="6163843" y="1729740"/>
            <a:chExt cx="1586364" cy="665387"/>
          </a:xfrm>
        </p:grpSpPr>
        <p:sp>
          <p:nvSpPr>
            <p:cNvPr id="5" name="Oval 526"/>
            <p:cNvSpPr>
              <a:spLocks noChangeArrowheads="1"/>
            </p:cNvSpPr>
            <p:nvPr/>
          </p:nvSpPr>
          <p:spPr bwMode="auto">
            <a:xfrm>
              <a:off x="6163843" y="1744500"/>
              <a:ext cx="10876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" name="Oval 527"/>
            <p:cNvSpPr>
              <a:spLocks noChangeArrowheads="1"/>
            </p:cNvSpPr>
            <p:nvPr/>
          </p:nvSpPr>
          <p:spPr bwMode="auto">
            <a:xfrm>
              <a:off x="6319217" y="1744500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" name="Oval 528"/>
            <p:cNvSpPr>
              <a:spLocks noChangeArrowheads="1"/>
            </p:cNvSpPr>
            <p:nvPr/>
          </p:nvSpPr>
          <p:spPr bwMode="auto">
            <a:xfrm>
              <a:off x="6473425" y="1742558"/>
              <a:ext cx="14760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" name="Oval 529"/>
            <p:cNvSpPr>
              <a:spLocks noChangeArrowheads="1"/>
            </p:cNvSpPr>
            <p:nvPr/>
          </p:nvSpPr>
          <p:spPr bwMode="auto">
            <a:xfrm>
              <a:off x="6628798" y="1741393"/>
              <a:ext cx="16703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" name="Oval 530"/>
            <p:cNvSpPr>
              <a:spLocks noChangeArrowheads="1"/>
            </p:cNvSpPr>
            <p:nvPr/>
          </p:nvSpPr>
          <p:spPr bwMode="auto">
            <a:xfrm>
              <a:off x="6784172" y="1741393"/>
              <a:ext cx="18257" cy="1864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" name="Oval 531"/>
            <p:cNvSpPr>
              <a:spLocks noChangeArrowheads="1"/>
            </p:cNvSpPr>
            <p:nvPr/>
          </p:nvSpPr>
          <p:spPr bwMode="auto">
            <a:xfrm>
              <a:off x="6937603" y="1739839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" name="Oval 532"/>
            <p:cNvSpPr>
              <a:spLocks noChangeArrowheads="1"/>
            </p:cNvSpPr>
            <p:nvPr/>
          </p:nvSpPr>
          <p:spPr bwMode="auto">
            <a:xfrm>
              <a:off x="7092200" y="1737120"/>
              <a:ext cx="26414" cy="2641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" name="Oval 533"/>
            <p:cNvSpPr>
              <a:spLocks noChangeArrowheads="1"/>
            </p:cNvSpPr>
            <p:nvPr/>
          </p:nvSpPr>
          <p:spPr bwMode="auto">
            <a:xfrm>
              <a:off x="7246408" y="1735955"/>
              <a:ext cx="29521" cy="2952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" name="Oval 534"/>
            <p:cNvSpPr>
              <a:spLocks noChangeArrowheads="1"/>
            </p:cNvSpPr>
            <p:nvPr/>
          </p:nvSpPr>
          <p:spPr bwMode="auto">
            <a:xfrm>
              <a:off x="7399839" y="1734401"/>
              <a:ext cx="34182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" name="Oval 535"/>
            <p:cNvSpPr>
              <a:spLocks noChangeArrowheads="1"/>
            </p:cNvSpPr>
            <p:nvPr/>
          </p:nvSpPr>
          <p:spPr bwMode="auto">
            <a:xfrm>
              <a:off x="7553659" y="1731294"/>
              <a:ext cx="39232" cy="3884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" name="Oval 536"/>
            <p:cNvSpPr>
              <a:spLocks noChangeArrowheads="1"/>
            </p:cNvSpPr>
            <p:nvPr/>
          </p:nvSpPr>
          <p:spPr bwMode="auto">
            <a:xfrm>
              <a:off x="7707868" y="1729740"/>
              <a:ext cx="42339" cy="4233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" name="Oval 537"/>
            <p:cNvSpPr>
              <a:spLocks noChangeArrowheads="1"/>
            </p:cNvSpPr>
            <p:nvPr/>
          </p:nvSpPr>
          <p:spPr bwMode="auto">
            <a:xfrm>
              <a:off x="6163843" y="1902593"/>
              <a:ext cx="10099" cy="9322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" name="Oval 538"/>
            <p:cNvSpPr>
              <a:spLocks noChangeArrowheads="1"/>
            </p:cNvSpPr>
            <p:nvPr/>
          </p:nvSpPr>
          <p:spPr bwMode="auto">
            <a:xfrm>
              <a:off x="6319217" y="1901039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" name="Oval 539"/>
            <p:cNvSpPr>
              <a:spLocks noChangeArrowheads="1"/>
            </p:cNvSpPr>
            <p:nvPr/>
          </p:nvSpPr>
          <p:spPr bwMode="auto">
            <a:xfrm>
              <a:off x="6473425" y="1899097"/>
              <a:ext cx="14760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" name="Oval 540"/>
            <p:cNvSpPr>
              <a:spLocks noChangeArrowheads="1"/>
            </p:cNvSpPr>
            <p:nvPr/>
          </p:nvSpPr>
          <p:spPr bwMode="auto">
            <a:xfrm>
              <a:off x="6628798" y="1897932"/>
              <a:ext cx="16703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" name="Oval 541"/>
            <p:cNvSpPr>
              <a:spLocks noChangeArrowheads="1"/>
            </p:cNvSpPr>
            <p:nvPr/>
          </p:nvSpPr>
          <p:spPr bwMode="auto">
            <a:xfrm>
              <a:off x="6784172" y="1897932"/>
              <a:ext cx="18257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" name="Oval 542"/>
            <p:cNvSpPr>
              <a:spLocks noChangeArrowheads="1"/>
            </p:cNvSpPr>
            <p:nvPr/>
          </p:nvSpPr>
          <p:spPr bwMode="auto">
            <a:xfrm>
              <a:off x="6937603" y="1896378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" name="Oval 543"/>
            <p:cNvSpPr>
              <a:spLocks noChangeArrowheads="1"/>
            </p:cNvSpPr>
            <p:nvPr/>
          </p:nvSpPr>
          <p:spPr bwMode="auto">
            <a:xfrm>
              <a:off x="7092200" y="1892494"/>
              <a:ext cx="26414" cy="2757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" name="Oval 544"/>
            <p:cNvSpPr>
              <a:spLocks noChangeArrowheads="1"/>
            </p:cNvSpPr>
            <p:nvPr/>
          </p:nvSpPr>
          <p:spPr bwMode="auto">
            <a:xfrm>
              <a:off x="7246408" y="1892494"/>
              <a:ext cx="28744" cy="2874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" name="Oval 545"/>
            <p:cNvSpPr>
              <a:spLocks noChangeArrowheads="1"/>
            </p:cNvSpPr>
            <p:nvPr/>
          </p:nvSpPr>
          <p:spPr bwMode="auto">
            <a:xfrm>
              <a:off x="7401005" y="1890552"/>
              <a:ext cx="32240" cy="3340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" name="Oval 546"/>
            <p:cNvSpPr>
              <a:spLocks noChangeArrowheads="1"/>
            </p:cNvSpPr>
            <p:nvPr/>
          </p:nvSpPr>
          <p:spPr bwMode="auto">
            <a:xfrm>
              <a:off x="7554436" y="1887832"/>
              <a:ext cx="37678" cy="3806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" name="Oval 547"/>
            <p:cNvSpPr>
              <a:spLocks noChangeArrowheads="1"/>
            </p:cNvSpPr>
            <p:nvPr/>
          </p:nvSpPr>
          <p:spPr bwMode="auto">
            <a:xfrm>
              <a:off x="7709033" y="1887056"/>
              <a:ext cx="40397" cy="3962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" name="Freeform 548"/>
            <p:cNvSpPr>
              <a:spLocks/>
            </p:cNvSpPr>
            <p:nvPr/>
          </p:nvSpPr>
          <p:spPr bwMode="auto">
            <a:xfrm>
              <a:off x="6163843" y="2058355"/>
              <a:ext cx="10099" cy="9322"/>
            </a:xfrm>
            <a:custGeom>
              <a:avLst/>
              <a:gdLst>
                <a:gd name="T0" fmla="*/ 6 w 11"/>
                <a:gd name="T1" fmla="*/ 0 h 10"/>
                <a:gd name="T2" fmla="*/ 0 w 11"/>
                <a:gd name="T3" fmla="*/ 5 h 10"/>
                <a:gd name="T4" fmla="*/ 6 w 11"/>
                <a:gd name="T5" fmla="*/ 10 h 10"/>
                <a:gd name="T6" fmla="*/ 11 w 11"/>
                <a:gd name="T7" fmla="*/ 5 h 10"/>
                <a:gd name="T8" fmla="*/ 6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6" y="0"/>
                  </a:moveTo>
                  <a:cubicBezTo>
                    <a:pt x="3" y="0"/>
                    <a:pt x="0" y="3"/>
                    <a:pt x="0" y="5"/>
                  </a:cubicBezTo>
                  <a:cubicBezTo>
                    <a:pt x="0" y="9"/>
                    <a:pt x="3" y="10"/>
                    <a:pt x="6" y="10"/>
                  </a:cubicBezTo>
                  <a:cubicBezTo>
                    <a:pt x="9" y="10"/>
                    <a:pt x="11" y="9"/>
                    <a:pt x="11" y="5"/>
                  </a:cubicBezTo>
                  <a:cubicBezTo>
                    <a:pt x="11" y="3"/>
                    <a:pt x="9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" name="Oval 549"/>
            <p:cNvSpPr>
              <a:spLocks noChangeArrowheads="1"/>
            </p:cNvSpPr>
            <p:nvPr/>
          </p:nvSpPr>
          <p:spPr bwMode="auto">
            <a:xfrm>
              <a:off x="6319217" y="2056413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Oval 550"/>
            <p:cNvSpPr>
              <a:spLocks noChangeArrowheads="1"/>
            </p:cNvSpPr>
            <p:nvPr/>
          </p:nvSpPr>
          <p:spPr bwMode="auto">
            <a:xfrm>
              <a:off x="6474590" y="2055636"/>
              <a:ext cx="13595" cy="147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Oval 551"/>
            <p:cNvSpPr>
              <a:spLocks noChangeArrowheads="1"/>
            </p:cNvSpPr>
            <p:nvPr/>
          </p:nvSpPr>
          <p:spPr bwMode="auto">
            <a:xfrm>
              <a:off x="6629575" y="2055636"/>
              <a:ext cx="15926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" name="Oval 552"/>
            <p:cNvSpPr>
              <a:spLocks noChangeArrowheads="1"/>
            </p:cNvSpPr>
            <p:nvPr/>
          </p:nvSpPr>
          <p:spPr bwMode="auto">
            <a:xfrm>
              <a:off x="6784172" y="2053694"/>
              <a:ext cx="18257" cy="1825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Oval 553"/>
            <p:cNvSpPr>
              <a:spLocks noChangeArrowheads="1"/>
            </p:cNvSpPr>
            <p:nvPr/>
          </p:nvSpPr>
          <p:spPr bwMode="auto">
            <a:xfrm>
              <a:off x="6937603" y="2051751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" name="Oval 554"/>
            <p:cNvSpPr>
              <a:spLocks noChangeArrowheads="1"/>
            </p:cNvSpPr>
            <p:nvPr/>
          </p:nvSpPr>
          <p:spPr bwMode="auto">
            <a:xfrm>
              <a:off x="7092200" y="2050198"/>
              <a:ext cx="26414" cy="2757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" name="Freeform 555"/>
            <p:cNvSpPr>
              <a:spLocks/>
            </p:cNvSpPr>
            <p:nvPr/>
          </p:nvSpPr>
          <p:spPr bwMode="auto">
            <a:xfrm>
              <a:off x="7246408" y="2048256"/>
              <a:ext cx="29521" cy="29521"/>
            </a:xfrm>
            <a:custGeom>
              <a:avLst/>
              <a:gdLst>
                <a:gd name="T0" fmla="*/ 16 w 32"/>
                <a:gd name="T1" fmla="*/ 0 h 32"/>
                <a:gd name="T2" fmla="*/ 0 w 32"/>
                <a:gd name="T3" fmla="*/ 16 h 32"/>
                <a:gd name="T4" fmla="*/ 16 w 32"/>
                <a:gd name="T5" fmla="*/ 32 h 32"/>
                <a:gd name="T6" fmla="*/ 32 w 32"/>
                <a:gd name="T7" fmla="*/ 16 h 32"/>
                <a:gd name="T8" fmla="*/ 16 w 3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7" y="0"/>
                    <a:pt x="0" y="8"/>
                    <a:pt x="0" y="16"/>
                  </a:cubicBezTo>
                  <a:cubicBezTo>
                    <a:pt x="0" y="26"/>
                    <a:pt x="7" y="32"/>
                    <a:pt x="16" y="32"/>
                  </a:cubicBezTo>
                  <a:cubicBezTo>
                    <a:pt x="24" y="32"/>
                    <a:pt x="32" y="26"/>
                    <a:pt x="32" y="16"/>
                  </a:cubicBezTo>
                  <a:cubicBezTo>
                    <a:pt x="32" y="8"/>
                    <a:pt x="24" y="0"/>
                    <a:pt x="1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" name="Oval 556"/>
            <p:cNvSpPr>
              <a:spLocks noChangeArrowheads="1"/>
            </p:cNvSpPr>
            <p:nvPr/>
          </p:nvSpPr>
          <p:spPr bwMode="auto">
            <a:xfrm>
              <a:off x="7401005" y="2046313"/>
              <a:ext cx="32240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Oval 557"/>
            <p:cNvSpPr>
              <a:spLocks noChangeArrowheads="1"/>
            </p:cNvSpPr>
            <p:nvPr/>
          </p:nvSpPr>
          <p:spPr bwMode="auto">
            <a:xfrm>
              <a:off x="7554436" y="2044371"/>
              <a:ext cx="37678" cy="3767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" name="Oval 558"/>
            <p:cNvSpPr>
              <a:spLocks noChangeArrowheads="1"/>
            </p:cNvSpPr>
            <p:nvPr/>
          </p:nvSpPr>
          <p:spPr bwMode="auto">
            <a:xfrm>
              <a:off x="7707868" y="2042818"/>
              <a:ext cx="42339" cy="4117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" name="Oval 559"/>
            <p:cNvSpPr>
              <a:spLocks noChangeArrowheads="1"/>
            </p:cNvSpPr>
            <p:nvPr/>
          </p:nvSpPr>
          <p:spPr bwMode="auto">
            <a:xfrm>
              <a:off x="6164620" y="2214894"/>
              <a:ext cx="9322" cy="9322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Oval 560"/>
            <p:cNvSpPr>
              <a:spLocks noChangeArrowheads="1"/>
            </p:cNvSpPr>
            <p:nvPr/>
          </p:nvSpPr>
          <p:spPr bwMode="auto">
            <a:xfrm>
              <a:off x="6319217" y="2212952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Oval 561"/>
            <p:cNvSpPr>
              <a:spLocks noChangeArrowheads="1"/>
            </p:cNvSpPr>
            <p:nvPr/>
          </p:nvSpPr>
          <p:spPr bwMode="auto">
            <a:xfrm>
              <a:off x="6474590" y="2212952"/>
              <a:ext cx="13595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" name="Oval 562"/>
            <p:cNvSpPr>
              <a:spLocks noChangeArrowheads="1"/>
            </p:cNvSpPr>
            <p:nvPr/>
          </p:nvSpPr>
          <p:spPr bwMode="auto">
            <a:xfrm>
              <a:off x="6629575" y="2212175"/>
              <a:ext cx="14760" cy="147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" name="Oval 563"/>
            <p:cNvSpPr>
              <a:spLocks noChangeArrowheads="1"/>
            </p:cNvSpPr>
            <p:nvPr/>
          </p:nvSpPr>
          <p:spPr bwMode="auto">
            <a:xfrm>
              <a:off x="6784172" y="2211009"/>
              <a:ext cx="17480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" name="Oval 564"/>
            <p:cNvSpPr>
              <a:spLocks noChangeArrowheads="1"/>
            </p:cNvSpPr>
            <p:nvPr/>
          </p:nvSpPr>
          <p:spPr bwMode="auto">
            <a:xfrm>
              <a:off x="6937603" y="2208290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" name="Oval 565"/>
            <p:cNvSpPr>
              <a:spLocks noChangeArrowheads="1"/>
            </p:cNvSpPr>
            <p:nvPr/>
          </p:nvSpPr>
          <p:spPr bwMode="auto">
            <a:xfrm>
              <a:off x="7092200" y="2207514"/>
              <a:ext cx="25637" cy="248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" name="Oval 566"/>
            <p:cNvSpPr>
              <a:spLocks noChangeArrowheads="1"/>
            </p:cNvSpPr>
            <p:nvPr/>
          </p:nvSpPr>
          <p:spPr bwMode="auto">
            <a:xfrm>
              <a:off x="7246408" y="2205571"/>
              <a:ext cx="28744" cy="2874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" name="Oval 567"/>
            <p:cNvSpPr>
              <a:spLocks noChangeArrowheads="1"/>
            </p:cNvSpPr>
            <p:nvPr/>
          </p:nvSpPr>
          <p:spPr bwMode="auto">
            <a:xfrm>
              <a:off x="7401005" y="2203629"/>
              <a:ext cx="32240" cy="3146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" name="Oval 568"/>
            <p:cNvSpPr>
              <a:spLocks noChangeArrowheads="1"/>
            </p:cNvSpPr>
            <p:nvPr/>
          </p:nvSpPr>
          <p:spPr bwMode="auto">
            <a:xfrm>
              <a:off x="7554436" y="2200910"/>
              <a:ext cx="37678" cy="3690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" name="Oval 569"/>
            <p:cNvSpPr>
              <a:spLocks noChangeArrowheads="1"/>
            </p:cNvSpPr>
            <p:nvPr/>
          </p:nvSpPr>
          <p:spPr bwMode="auto">
            <a:xfrm>
              <a:off x="7709033" y="2199356"/>
              <a:ext cx="40397" cy="4039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570"/>
            <p:cNvSpPr>
              <a:spLocks/>
            </p:cNvSpPr>
            <p:nvPr/>
          </p:nvSpPr>
          <p:spPr bwMode="auto">
            <a:xfrm>
              <a:off x="6164620" y="2371433"/>
              <a:ext cx="9322" cy="8157"/>
            </a:xfrm>
            <a:custGeom>
              <a:avLst/>
              <a:gdLst>
                <a:gd name="T0" fmla="*/ 5 w 10"/>
                <a:gd name="T1" fmla="*/ 0 h 9"/>
                <a:gd name="T2" fmla="*/ 0 w 10"/>
                <a:gd name="T3" fmla="*/ 5 h 9"/>
                <a:gd name="T4" fmla="*/ 5 w 10"/>
                <a:gd name="T5" fmla="*/ 9 h 9"/>
                <a:gd name="T6" fmla="*/ 10 w 10"/>
                <a:gd name="T7" fmla="*/ 5 h 9"/>
                <a:gd name="T8" fmla="*/ 5 w 10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5" y="0"/>
                  </a:moveTo>
                  <a:cubicBezTo>
                    <a:pt x="2" y="0"/>
                    <a:pt x="0" y="1"/>
                    <a:pt x="0" y="5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7" y="9"/>
                    <a:pt x="10" y="7"/>
                    <a:pt x="10" y="5"/>
                  </a:cubicBezTo>
                  <a:cubicBezTo>
                    <a:pt x="10" y="1"/>
                    <a:pt x="7" y="0"/>
                    <a:pt x="5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571"/>
            <p:cNvSpPr>
              <a:spLocks/>
            </p:cNvSpPr>
            <p:nvPr/>
          </p:nvSpPr>
          <p:spPr bwMode="auto">
            <a:xfrm>
              <a:off x="6319993" y="2370267"/>
              <a:ext cx="10099" cy="10488"/>
            </a:xfrm>
            <a:custGeom>
              <a:avLst/>
              <a:gdLst>
                <a:gd name="T0" fmla="*/ 6 w 11"/>
                <a:gd name="T1" fmla="*/ 0 h 11"/>
                <a:gd name="T2" fmla="*/ 0 w 11"/>
                <a:gd name="T3" fmla="*/ 6 h 11"/>
                <a:gd name="T4" fmla="*/ 6 w 11"/>
                <a:gd name="T5" fmla="*/ 11 h 11"/>
                <a:gd name="T6" fmla="*/ 11 w 11"/>
                <a:gd name="T7" fmla="*/ 6 h 11"/>
                <a:gd name="T8" fmla="*/ 6 w 11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6" y="0"/>
                  </a:moveTo>
                  <a:cubicBezTo>
                    <a:pt x="2" y="0"/>
                    <a:pt x="0" y="2"/>
                    <a:pt x="0" y="6"/>
                  </a:cubicBezTo>
                  <a:cubicBezTo>
                    <a:pt x="0" y="8"/>
                    <a:pt x="2" y="11"/>
                    <a:pt x="6" y="11"/>
                  </a:cubicBezTo>
                  <a:cubicBezTo>
                    <a:pt x="9" y="11"/>
                    <a:pt x="11" y="8"/>
                    <a:pt x="11" y="6"/>
                  </a:cubicBezTo>
                  <a:cubicBezTo>
                    <a:pt x="11" y="2"/>
                    <a:pt x="9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" name="Freeform 572"/>
            <p:cNvSpPr>
              <a:spLocks/>
            </p:cNvSpPr>
            <p:nvPr/>
          </p:nvSpPr>
          <p:spPr bwMode="auto">
            <a:xfrm>
              <a:off x="6475367" y="2369490"/>
              <a:ext cx="12042" cy="12042"/>
            </a:xfrm>
            <a:custGeom>
              <a:avLst/>
              <a:gdLst>
                <a:gd name="T0" fmla="*/ 6 w 13"/>
                <a:gd name="T1" fmla="*/ 0 h 13"/>
                <a:gd name="T2" fmla="*/ 0 w 13"/>
                <a:gd name="T3" fmla="*/ 7 h 13"/>
                <a:gd name="T4" fmla="*/ 6 w 13"/>
                <a:gd name="T5" fmla="*/ 13 h 13"/>
                <a:gd name="T6" fmla="*/ 13 w 13"/>
                <a:gd name="T7" fmla="*/ 7 h 13"/>
                <a:gd name="T8" fmla="*/ 6 w 13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6" y="0"/>
                  </a:moveTo>
                  <a:cubicBezTo>
                    <a:pt x="2" y="0"/>
                    <a:pt x="0" y="2"/>
                    <a:pt x="0" y="7"/>
                  </a:cubicBezTo>
                  <a:cubicBezTo>
                    <a:pt x="0" y="10"/>
                    <a:pt x="2" y="13"/>
                    <a:pt x="6" y="13"/>
                  </a:cubicBezTo>
                  <a:cubicBezTo>
                    <a:pt x="10" y="13"/>
                    <a:pt x="13" y="10"/>
                    <a:pt x="13" y="7"/>
                  </a:cubicBezTo>
                  <a:cubicBezTo>
                    <a:pt x="13" y="2"/>
                    <a:pt x="10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" name="Oval 573"/>
            <p:cNvSpPr>
              <a:spLocks noChangeArrowheads="1"/>
            </p:cNvSpPr>
            <p:nvPr/>
          </p:nvSpPr>
          <p:spPr bwMode="auto">
            <a:xfrm>
              <a:off x="6629575" y="2368713"/>
              <a:ext cx="14760" cy="1359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" name="Oval 574"/>
            <p:cNvSpPr>
              <a:spLocks noChangeArrowheads="1"/>
            </p:cNvSpPr>
            <p:nvPr/>
          </p:nvSpPr>
          <p:spPr bwMode="auto">
            <a:xfrm>
              <a:off x="6784172" y="2366771"/>
              <a:ext cx="17480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" name="Oval 575"/>
            <p:cNvSpPr>
              <a:spLocks noChangeArrowheads="1"/>
            </p:cNvSpPr>
            <p:nvPr/>
          </p:nvSpPr>
          <p:spPr bwMode="auto">
            <a:xfrm>
              <a:off x="6938769" y="2364829"/>
              <a:ext cx="20975" cy="2136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Freeform 576"/>
            <p:cNvSpPr>
              <a:spLocks/>
            </p:cNvSpPr>
            <p:nvPr/>
          </p:nvSpPr>
          <p:spPr bwMode="auto">
            <a:xfrm>
              <a:off x="7092977" y="2362887"/>
              <a:ext cx="24083" cy="2408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4 h 26"/>
                <a:gd name="T4" fmla="*/ 13 w 26"/>
                <a:gd name="T5" fmla="*/ 26 h 26"/>
                <a:gd name="T6" fmla="*/ 26 w 26"/>
                <a:gd name="T7" fmla="*/ 14 h 26"/>
                <a:gd name="T8" fmla="*/ 13 w 26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4"/>
                  </a:cubicBezTo>
                  <a:cubicBezTo>
                    <a:pt x="26" y="6"/>
                    <a:pt x="20" y="0"/>
                    <a:pt x="13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" name="Freeform 577"/>
            <p:cNvSpPr>
              <a:spLocks/>
            </p:cNvSpPr>
            <p:nvPr/>
          </p:nvSpPr>
          <p:spPr bwMode="auto">
            <a:xfrm>
              <a:off x="7246408" y="2360168"/>
              <a:ext cx="28744" cy="29521"/>
            </a:xfrm>
            <a:custGeom>
              <a:avLst/>
              <a:gdLst>
                <a:gd name="T0" fmla="*/ 16 w 31"/>
                <a:gd name="T1" fmla="*/ 0 h 32"/>
                <a:gd name="T2" fmla="*/ 0 w 31"/>
                <a:gd name="T3" fmla="*/ 17 h 32"/>
                <a:gd name="T4" fmla="*/ 16 w 31"/>
                <a:gd name="T5" fmla="*/ 32 h 32"/>
                <a:gd name="T6" fmla="*/ 31 w 31"/>
                <a:gd name="T7" fmla="*/ 17 h 32"/>
                <a:gd name="T8" fmla="*/ 16 w 31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2">
                  <a:moveTo>
                    <a:pt x="16" y="0"/>
                  </a:moveTo>
                  <a:cubicBezTo>
                    <a:pt x="7" y="0"/>
                    <a:pt x="0" y="7"/>
                    <a:pt x="0" y="17"/>
                  </a:cubicBezTo>
                  <a:cubicBezTo>
                    <a:pt x="0" y="25"/>
                    <a:pt x="7" y="32"/>
                    <a:pt x="16" y="32"/>
                  </a:cubicBezTo>
                  <a:cubicBezTo>
                    <a:pt x="24" y="32"/>
                    <a:pt x="31" y="25"/>
                    <a:pt x="31" y="17"/>
                  </a:cubicBezTo>
                  <a:cubicBezTo>
                    <a:pt x="31" y="7"/>
                    <a:pt x="24" y="0"/>
                    <a:pt x="1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" name="Oval 578"/>
            <p:cNvSpPr>
              <a:spLocks noChangeArrowheads="1"/>
            </p:cNvSpPr>
            <p:nvPr/>
          </p:nvSpPr>
          <p:spPr bwMode="auto">
            <a:xfrm>
              <a:off x="7401005" y="2359391"/>
              <a:ext cx="32240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Oval 579"/>
            <p:cNvSpPr>
              <a:spLocks noChangeArrowheads="1"/>
            </p:cNvSpPr>
            <p:nvPr/>
          </p:nvSpPr>
          <p:spPr bwMode="auto">
            <a:xfrm>
              <a:off x="7555213" y="2357449"/>
              <a:ext cx="36124" cy="3612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" name="Oval 580"/>
            <p:cNvSpPr>
              <a:spLocks noChangeArrowheads="1"/>
            </p:cNvSpPr>
            <p:nvPr/>
          </p:nvSpPr>
          <p:spPr bwMode="auto">
            <a:xfrm>
              <a:off x="7709033" y="2354730"/>
              <a:ext cx="40397" cy="4039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cxnSp>
        <p:nvCxnSpPr>
          <p:cNvPr id="60" name="직선 연결선 59"/>
          <p:cNvCxnSpPr/>
          <p:nvPr/>
        </p:nvCxnSpPr>
        <p:spPr>
          <a:xfrm>
            <a:off x="0" y="920192"/>
            <a:ext cx="12192000" cy="0"/>
          </a:xfrm>
          <a:prstGeom prst="line">
            <a:avLst/>
          </a:prstGeom>
          <a:ln w="317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내용 개체 틀 69"/>
          <p:cNvSpPr txBox="1">
            <a:spLocks/>
          </p:cNvSpPr>
          <p:nvPr/>
        </p:nvSpPr>
        <p:spPr>
          <a:xfrm>
            <a:off x="488636" y="246597"/>
            <a:ext cx="8012339" cy="4501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ko-KR" altLang="en-US" sz="2800" b="1" kern="1200" spc="-1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/>
              <a:t>사업개요</a:t>
            </a:r>
            <a:endParaRPr kumimoji="0" lang="ko-KR" altLang="en-US" dirty="0"/>
          </a:p>
        </p:txBody>
      </p:sp>
      <p:sp>
        <p:nvSpPr>
          <p:cNvPr id="62" name="내용 개체 틀 69"/>
          <p:cNvSpPr txBox="1">
            <a:spLocks/>
          </p:cNvSpPr>
          <p:nvPr/>
        </p:nvSpPr>
        <p:spPr>
          <a:xfrm>
            <a:off x="637327" y="1266357"/>
            <a:ext cx="8012339" cy="4501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lang="ko-KR" altLang="en-US" sz="2400" kern="1200" spc="-150" baseline="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ko-KR" altLang="en-US" sz="2800" b="1" kern="1200" spc="-1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err="1">
                <a:latin typeface="+mn-lt"/>
              </a:rPr>
              <a:t>대상시장</a:t>
            </a:r>
            <a:r>
              <a:rPr lang="ko-KR" altLang="en-US" dirty="0">
                <a:latin typeface="+mn-lt"/>
              </a:rPr>
              <a:t> 현황</a:t>
            </a:r>
            <a:endParaRPr kumimoji="0" lang="ko-KR" altLang="en-US" dirty="0">
              <a:latin typeface="+mn-lt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0F045447-D644-4892-8E51-A92A4294C058}"/>
              </a:ext>
            </a:extLst>
          </p:cNvPr>
          <p:cNvSpPr/>
          <p:nvPr/>
        </p:nvSpPr>
        <p:spPr>
          <a:xfrm>
            <a:off x="497627" y="1296143"/>
            <a:ext cx="88900" cy="358925"/>
          </a:xfrm>
          <a:prstGeom prst="rect">
            <a:avLst/>
          </a:prstGeom>
          <a:solidFill>
            <a:srgbClr val="FBA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</p:spTree>
    <p:extLst>
      <p:ext uri="{BB962C8B-B14F-4D97-AF65-F5344CB8AC3E}">
        <p14:creationId xmlns:p14="http://schemas.microsoft.com/office/powerpoint/2010/main" val="1440281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6" b="60278"/>
          <a:stretch/>
        </p:blipFill>
        <p:spPr>
          <a:xfrm>
            <a:off x="-19050" y="-18444"/>
            <a:ext cx="12230100" cy="6896985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588" y="-10476"/>
            <a:ext cx="12191412" cy="6878001"/>
          </a:xfrm>
          <a:prstGeom prst="rect">
            <a:avLst/>
          </a:prstGeom>
          <a:solidFill>
            <a:srgbClr val="013C5C">
              <a:alpha val="8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/>
          <p:cNvGrpSpPr/>
          <p:nvPr/>
        </p:nvGrpSpPr>
        <p:grpSpPr>
          <a:xfrm>
            <a:off x="-2901" y="-18443"/>
            <a:ext cx="2577620" cy="2578893"/>
            <a:chOff x="-2900" y="-18443"/>
            <a:chExt cx="2142464" cy="2143522"/>
          </a:xfrm>
        </p:grpSpPr>
        <p:cxnSp>
          <p:nvCxnSpPr>
            <p:cNvPr id="6" name="직선 연결선 5"/>
            <p:cNvCxnSpPr/>
            <p:nvPr/>
          </p:nvCxnSpPr>
          <p:spPr>
            <a:xfrm rot="10800000" flipV="1">
              <a:off x="-2900" y="-18443"/>
              <a:ext cx="2142464" cy="2143522"/>
            </a:xfrm>
            <a:prstGeom prst="line">
              <a:avLst/>
            </a:prstGeom>
            <a:ln w="22225">
              <a:gradFill>
                <a:gsLst>
                  <a:gs pos="100000">
                    <a:schemeClr val="accent1">
                      <a:lumMod val="5000"/>
                      <a:lumOff val="95000"/>
                      <a:alpha val="43000"/>
                    </a:schemeClr>
                  </a:gs>
                  <a:gs pos="0">
                    <a:schemeClr val="bg1">
                      <a:alpha val="1000"/>
                    </a:schemeClr>
                  </a:gs>
                </a:gsLst>
                <a:lin ang="5400000" scaled="1"/>
              </a:gradFill>
            </a:ln>
            <a:effectLst>
              <a:glow>
                <a:schemeClr val="bg1"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직각 삼각형 6"/>
            <p:cNvSpPr/>
            <p:nvPr/>
          </p:nvSpPr>
          <p:spPr>
            <a:xfrm rot="5400000">
              <a:off x="14287" y="6350"/>
              <a:ext cx="2106943" cy="2106943"/>
            </a:xfrm>
            <a:prstGeom prst="rtTriangle">
              <a:avLst/>
            </a:prstGeom>
            <a:solidFill>
              <a:srgbClr val="0C1F40">
                <a:alpha val="2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8" name="그룹 7"/>
          <p:cNvGrpSpPr/>
          <p:nvPr/>
        </p:nvGrpSpPr>
        <p:grpSpPr>
          <a:xfrm rot="10800000">
            <a:off x="9642955" y="4307252"/>
            <a:ext cx="2577620" cy="2578893"/>
            <a:chOff x="-2900" y="-18443"/>
            <a:chExt cx="2142464" cy="2143522"/>
          </a:xfrm>
        </p:grpSpPr>
        <p:cxnSp>
          <p:nvCxnSpPr>
            <p:cNvPr id="9" name="직선 연결선 8"/>
            <p:cNvCxnSpPr/>
            <p:nvPr/>
          </p:nvCxnSpPr>
          <p:spPr>
            <a:xfrm rot="10800000" flipV="1">
              <a:off x="-2900" y="-18443"/>
              <a:ext cx="2142464" cy="2143522"/>
            </a:xfrm>
            <a:prstGeom prst="line">
              <a:avLst/>
            </a:prstGeom>
            <a:ln w="22225">
              <a:gradFill>
                <a:gsLst>
                  <a:gs pos="100000">
                    <a:schemeClr val="accent1">
                      <a:lumMod val="5000"/>
                      <a:lumOff val="95000"/>
                      <a:alpha val="43000"/>
                    </a:schemeClr>
                  </a:gs>
                  <a:gs pos="0">
                    <a:schemeClr val="bg1">
                      <a:alpha val="1000"/>
                    </a:schemeClr>
                  </a:gs>
                </a:gsLst>
                <a:lin ang="5400000" scaled="1"/>
              </a:gradFill>
            </a:ln>
            <a:effectLst>
              <a:glow>
                <a:schemeClr val="bg1"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각 삼각형 9"/>
            <p:cNvSpPr/>
            <p:nvPr/>
          </p:nvSpPr>
          <p:spPr>
            <a:xfrm rot="5400000">
              <a:off x="14287" y="6350"/>
              <a:ext cx="2106943" cy="2106943"/>
            </a:xfrm>
            <a:prstGeom prst="rtTriangle">
              <a:avLst/>
            </a:prstGeom>
            <a:solidFill>
              <a:srgbClr val="0C1F40">
                <a:alpha val="2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6400800" y="-12700"/>
            <a:ext cx="5791200" cy="2757488"/>
            <a:chOff x="-6353292" y="-12700"/>
            <a:chExt cx="5791200" cy="2757488"/>
          </a:xfrm>
        </p:grpSpPr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-4638792" y="2141538"/>
              <a:ext cx="2246313" cy="531813"/>
            </a:xfrm>
            <a:custGeom>
              <a:avLst/>
              <a:gdLst>
                <a:gd name="T0" fmla="*/ 1 w 696"/>
                <a:gd name="T1" fmla="*/ 0 h 165"/>
                <a:gd name="T2" fmla="*/ 1 w 696"/>
                <a:gd name="T3" fmla="*/ 0 h 165"/>
                <a:gd name="T4" fmla="*/ 0 w 696"/>
                <a:gd name="T5" fmla="*/ 1 h 165"/>
                <a:gd name="T6" fmla="*/ 696 w 696"/>
                <a:gd name="T7" fmla="*/ 165 h 165"/>
                <a:gd name="T8" fmla="*/ 696 w 696"/>
                <a:gd name="T9" fmla="*/ 165 h 165"/>
                <a:gd name="T10" fmla="*/ 696 w 696"/>
                <a:gd name="T11" fmla="*/ 164 h 165"/>
                <a:gd name="T12" fmla="*/ 1 w 696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6" h="165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96" y="165"/>
                    <a:pt x="696" y="165"/>
                    <a:pt x="696" y="165"/>
                  </a:cubicBezTo>
                  <a:cubicBezTo>
                    <a:pt x="696" y="165"/>
                    <a:pt x="696" y="165"/>
                    <a:pt x="696" y="165"/>
                  </a:cubicBezTo>
                  <a:cubicBezTo>
                    <a:pt x="696" y="164"/>
                    <a:pt x="696" y="164"/>
                    <a:pt x="696" y="164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-4641967" y="1489075"/>
              <a:ext cx="1271588" cy="615950"/>
            </a:xfrm>
            <a:custGeom>
              <a:avLst/>
              <a:gdLst>
                <a:gd name="T0" fmla="*/ 394 w 394"/>
                <a:gd name="T1" fmla="*/ 0 h 191"/>
                <a:gd name="T2" fmla="*/ 0 w 394"/>
                <a:gd name="T3" fmla="*/ 190 h 191"/>
                <a:gd name="T4" fmla="*/ 0 w 394"/>
                <a:gd name="T5" fmla="*/ 191 h 191"/>
                <a:gd name="T6" fmla="*/ 394 w 394"/>
                <a:gd name="T7" fmla="*/ 1 h 191"/>
                <a:gd name="T8" fmla="*/ 394 w 394"/>
                <a:gd name="T9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4" h="191">
                  <a:moveTo>
                    <a:pt x="394" y="0"/>
                  </a:moveTo>
                  <a:cubicBezTo>
                    <a:pt x="0" y="190"/>
                    <a:pt x="0" y="190"/>
                    <a:pt x="0" y="190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394" y="1"/>
                    <a:pt x="394" y="1"/>
                    <a:pt x="394" y="1"/>
                  </a:cubicBezTo>
                  <a:cubicBezTo>
                    <a:pt x="394" y="1"/>
                    <a:pt x="394" y="1"/>
                    <a:pt x="39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-6240579" y="1230313"/>
              <a:ext cx="1495425" cy="871538"/>
            </a:xfrm>
            <a:custGeom>
              <a:avLst/>
              <a:gdLst>
                <a:gd name="T0" fmla="*/ 0 w 463"/>
                <a:gd name="T1" fmla="*/ 0 h 270"/>
                <a:gd name="T2" fmla="*/ 0 w 463"/>
                <a:gd name="T3" fmla="*/ 1 h 270"/>
                <a:gd name="T4" fmla="*/ 463 w 463"/>
                <a:gd name="T5" fmla="*/ 270 h 270"/>
                <a:gd name="T6" fmla="*/ 463 w 463"/>
                <a:gd name="T7" fmla="*/ 269 h 270"/>
                <a:gd name="T8" fmla="*/ 0 w 463"/>
                <a:gd name="T9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3" h="270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463" y="270"/>
                    <a:pt x="463" y="270"/>
                    <a:pt x="463" y="270"/>
                  </a:cubicBezTo>
                  <a:cubicBezTo>
                    <a:pt x="463" y="270"/>
                    <a:pt x="463" y="269"/>
                    <a:pt x="463" y="269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-5375392" y="587375"/>
              <a:ext cx="658813" cy="1489075"/>
            </a:xfrm>
            <a:custGeom>
              <a:avLst/>
              <a:gdLst>
                <a:gd name="T0" fmla="*/ 1 w 204"/>
                <a:gd name="T1" fmla="*/ 0 h 461"/>
                <a:gd name="T2" fmla="*/ 0 w 204"/>
                <a:gd name="T3" fmla="*/ 1 h 461"/>
                <a:gd name="T4" fmla="*/ 203 w 204"/>
                <a:gd name="T5" fmla="*/ 461 h 461"/>
                <a:gd name="T6" fmla="*/ 204 w 204"/>
                <a:gd name="T7" fmla="*/ 461 h 461"/>
                <a:gd name="T8" fmla="*/ 1 w 204"/>
                <a:gd name="T9" fmla="*/ 0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461">
                  <a:moveTo>
                    <a:pt x="1" y="0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203" y="461"/>
                    <a:pt x="203" y="461"/>
                    <a:pt x="203" y="461"/>
                  </a:cubicBezTo>
                  <a:cubicBezTo>
                    <a:pt x="203" y="461"/>
                    <a:pt x="204" y="461"/>
                    <a:pt x="204" y="461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" name="Freeform 11"/>
            <p:cNvSpPr>
              <a:spLocks/>
            </p:cNvSpPr>
            <p:nvPr/>
          </p:nvSpPr>
          <p:spPr bwMode="auto">
            <a:xfrm>
              <a:off x="-6243754" y="568325"/>
              <a:ext cx="800100" cy="601663"/>
            </a:xfrm>
            <a:custGeom>
              <a:avLst/>
              <a:gdLst>
                <a:gd name="T0" fmla="*/ 248 w 248"/>
                <a:gd name="T1" fmla="*/ 0 h 186"/>
                <a:gd name="T2" fmla="*/ 0 w 248"/>
                <a:gd name="T3" fmla="*/ 185 h 186"/>
                <a:gd name="T4" fmla="*/ 0 w 248"/>
                <a:gd name="T5" fmla="*/ 186 h 186"/>
                <a:gd name="T6" fmla="*/ 248 w 248"/>
                <a:gd name="T7" fmla="*/ 1 h 186"/>
                <a:gd name="T8" fmla="*/ 248 w 248"/>
                <a:gd name="T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86">
                  <a:moveTo>
                    <a:pt x="248" y="0"/>
                  </a:moveTo>
                  <a:cubicBezTo>
                    <a:pt x="0" y="185"/>
                    <a:pt x="0" y="185"/>
                    <a:pt x="0" y="185"/>
                  </a:cubicBezTo>
                  <a:cubicBezTo>
                    <a:pt x="0" y="185"/>
                    <a:pt x="0" y="185"/>
                    <a:pt x="0" y="186"/>
                  </a:cubicBezTo>
                  <a:cubicBezTo>
                    <a:pt x="248" y="1"/>
                    <a:pt x="248" y="1"/>
                    <a:pt x="248" y="1"/>
                  </a:cubicBezTo>
                  <a:cubicBezTo>
                    <a:pt x="248" y="1"/>
                    <a:pt x="248" y="1"/>
                    <a:pt x="248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auto">
            <a:xfrm>
              <a:off x="-6280267" y="-12700"/>
              <a:ext cx="317500" cy="1158875"/>
            </a:xfrm>
            <a:custGeom>
              <a:avLst/>
              <a:gdLst>
                <a:gd name="T0" fmla="*/ 98 w 98"/>
                <a:gd name="T1" fmla="*/ 0 h 359"/>
                <a:gd name="T2" fmla="*/ 96 w 98"/>
                <a:gd name="T3" fmla="*/ 0 h 359"/>
                <a:gd name="T4" fmla="*/ 0 w 98"/>
                <a:gd name="T5" fmla="*/ 358 h 359"/>
                <a:gd name="T6" fmla="*/ 2 w 98"/>
                <a:gd name="T7" fmla="*/ 359 h 359"/>
                <a:gd name="T8" fmla="*/ 98 w 98"/>
                <a:gd name="T9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359">
                  <a:moveTo>
                    <a:pt x="98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0" y="358"/>
                    <a:pt x="0" y="358"/>
                    <a:pt x="0" y="358"/>
                  </a:cubicBezTo>
                  <a:cubicBezTo>
                    <a:pt x="1" y="359"/>
                    <a:pt x="1" y="359"/>
                    <a:pt x="2" y="359"/>
                  </a:cubicBezTo>
                  <a:cubicBezTo>
                    <a:pt x="98" y="0"/>
                    <a:pt x="98" y="0"/>
                    <a:pt x="98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" name="Freeform 13"/>
            <p:cNvSpPr>
              <a:spLocks/>
            </p:cNvSpPr>
            <p:nvPr/>
          </p:nvSpPr>
          <p:spPr bwMode="auto">
            <a:xfrm>
              <a:off x="-5530967" y="-12700"/>
              <a:ext cx="123825" cy="493713"/>
            </a:xfrm>
            <a:custGeom>
              <a:avLst/>
              <a:gdLst>
                <a:gd name="T0" fmla="*/ 1 w 38"/>
                <a:gd name="T1" fmla="*/ 0 h 153"/>
                <a:gd name="T2" fmla="*/ 0 w 38"/>
                <a:gd name="T3" fmla="*/ 0 h 153"/>
                <a:gd name="T4" fmla="*/ 37 w 38"/>
                <a:gd name="T5" fmla="*/ 153 h 153"/>
                <a:gd name="T6" fmla="*/ 38 w 38"/>
                <a:gd name="T7" fmla="*/ 152 h 153"/>
                <a:gd name="T8" fmla="*/ 1 w 38"/>
                <a:gd name="T9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53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7" y="153"/>
                    <a:pt x="37" y="153"/>
                    <a:pt x="37" y="153"/>
                  </a:cubicBezTo>
                  <a:cubicBezTo>
                    <a:pt x="37" y="152"/>
                    <a:pt x="37" y="152"/>
                    <a:pt x="38" y="15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-5346817" y="-12700"/>
              <a:ext cx="881063" cy="520700"/>
            </a:xfrm>
            <a:custGeom>
              <a:avLst/>
              <a:gdLst>
                <a:gd name="T0" fmla="*/ 273 w 273"/>
                <a:gd name="T1" fmla="*/ 0 h 161"/>
                <a:gd name="T2" fmla="*/ 270 w 273"/>
                <a:gd name="T3" fmla="*/ 0 h 161"/>
                <a:gd name="T4" fmla="*/ 0 w 273"/>
                <a:gd name="T5" fmla="*/ 160 h 161"/>
                <a:gd name="T6" fmla="*/ 1 w 273"/>
                <a:gd name="T7" fmla="*/ 161 h 161"/>
                <a:gd name="T8" fmla="*/ 273 w 273"/>
                <a:gd name="T9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3" h="161">
                  <a:moveTo>
                    <a:pt x="273" y="0"/>
                  </a:moveTo>
                  <a:cubicBezTo>
                    <a:pt x="270" y="0"/>
                    <a:pt x="270" y="0"/>
                    <a:pt x="270" y="0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161"/>
                    <a:pt x="0" y="161"/>
                    <a:pt x="1" y="161"/>
                  </a:cubicBezTo>
                  <a:cubicBezTo>
                    <a:pt x="273" y="0"/>
                    <a:pt x="273" y="0"/>
                    <a:pt x="273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" name="Freeform 15"/>
            <p:cNvSpPr>
              <a:spLocks noEditPoints="1"/>
            </p:cNvSpPr>
            <p:nvPr/>
          </p:nvSpPr>
          <p:spPr bwMode="auto">
            <a:xfrm>
              <a:off x="-5337292" y="374650"/>
              <a:ext cx="1827213" cy="158750"/>
            </a:xfrm>
            <a:custGeom>
              <a:avLst/>
              <a:gdLst>
                <a:gd name="T0" fmla="*/ 321 w 566"/>
                <a:gd name="T1" fmla="*/ 21 h 49"/>
                <a:gd name="T2" fmla="*/ 0 w 566"/>
                <a:gd name="T3" fmla="*/ 48 h 49"/>
                <a:gd name="T4" fmla="*/ 0 w 566"/>
                <a:gd name="T5" fmla="*/ 49 h 49"/>
                <a:gd name="T6" fmla="*/ 321 w 566"/>
                <a:gd name="T7" fmla="*/ 22 h 49"/>
                <a:gd name="T8" fmla="*/ 321 w 566"/>
                <a:gd name="T9" fmla="*/ 21 h 49"/>
                <a:gd name="T10" fmla="*/ 566 w 566"/>
                <a:gd name="T11" fmla="*/ 0 h 49"/>
                <a:gd name="T12" fmla="*/ 322 w 566"/>
                <a:gd name="T13" fmla="*/ 21 h 49"/>
                <a:gd name="T14" fmla="*/ 322 w 566"/>
                <a:gd name="T15" fmla="*/ 22 h 49"/>
                <a:gd name="T16" fmla="*/ 566 w 566"/>
                <a:gd name="T17" fmla="*/ 1 h 49"/>
                <a:gd name="T18" fmla="*/ 566 w 566"/>
                <a:gd name="T1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6" h="49">
                  <a:moveTo>
                    <a:pt x="321" y="21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49"/>
                    <a:pt x="0" y="49"/>
                  </a:cubicBezTo>
                  <a:cubicBezTo>
                    <a:pt x="321" y="22"/>
                    <a:pt x="321" y="22"/>
                    <a:pt x="321" y="22"/>
                  </a:cubicBezTo>
                  <a:cubicBezTo>
                    <a:pt x="321" y="21"/>
                    <a:pt x="321" y="21"/>
                    <a:pt x="321" y="21"/>
                  </a:cubicBezTo>
                  <a:moveTo>
                    <a:pt x="566" y="0"/>
                  </a:moveTo>
                  <a:cubicBezTo>
                    <a:pt x="322" y="21"/>
                    <a:pt x="322" y="21"/>
                    <a:pt x="322" y="21"/>
                  </a:cubicBezTo>
                  <a:cubicBezTo>
                    <a:pt x="322" y="22"/>
                    <a:pt x="322" y="22"/>
                    <a:pt x="322" y="22"/>
                  </a:cubicBezTo>
                  <a:cubicBezTo>
                    <a:pt x="566" y="1"/>
                    <a:pt x="566" y="1"/>
                    <a:pt x="566" y="1"/>
                  </a:cubicBezTo>
                  <a:cubicBezTo>
                    <a:pt x="566" y="1"/>
                    <a:pt x="566" y="0"/>
                    <a:pt x="56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" name="Freeform 16"/>
            <p:cNvSpPr>
              <a:spLocks noEditPoints="1"/>
            </p:cNvSpPr>
            <p:nvPr/>
          </p:nvSpPr>
          <p:spPr bwMode="auto">
            <a:xfrm>
              <a:off x="-5343642" y="558800"/>
              <a:ext cx="1973263" cy="884238"/>
            </a:xfrm>
            <a:custGeom>
              <a:avLst/>
              <a:gdLst>
                <a:gd name="T0" fmla="*/ 415 w 611"/>
                <a:gd name="T1" fmla="*/ 185 h 274"/>
                <a:gd name="T2" fmla="*/ 414 w 611"/>
                <a:gd name="T3" fmla="*/ 186 h 274"/>
                <a:gd name="T4" fmla="*/ 611 w 611"/>
                <a:gd name="T5" fmla="*/ 274 h 274"/>
                <a:gd name="T6" fmla="*/ 611 w 611"/>
                <a:gd name="T7" fmla="*/ 273 h 274"/>
                <a:gd name="T8" fmla="*/ 415 w 611"/>
                <a:gd name="T9" fmla="*/ 185 h 274"/>
                <a:gd name="T10" fmla="*/ 286 w 611"/>
                <a:gd name="T11" fmla="*/ 128 h 274"/>
                <a:gd name="T12" fmla="*/ 286 w 611"/>
                <a:gd name="T13" fmla="*/ 129 h 274"/>
                <a:gd name="T14" fmla="*/ 413 w 611"/>
                <a:gd name="T15" fmla="*/ 186 h 274"/>
                <a:gd name="T16" fmla="*/ 414 w 611"/>
                <a:gd name="T17" fmla="*/ 185 h 274"/>
                <a:gd name="T18" fmla="*/ 286 w 611"/>
                <a:gd name="T19" fmla="*/ 128 h 274"/>
                <a:gd name="T20" fmla="*/ 0 w 611"/>
                <a:gd name="T21" fmla="*/ 0 h 274"/>
                <a:gd name="T22" fmla="*/ 0 w 611"/>
                <a:gd name="T23" fmla="*/ 1 h 274"/>
                <a:gd name="T24" fmla="*/ 284 w 611"/>
                <a:gd name="T25" fmla="*/ 128 h 274"/>
                <a:gd name="T26" fmla="*/ 285 w 611"/>
                <a:gd name="T27" fmla="*/ 127 h 274"/>
                <a:gd name="T28" fmla="*/ 0 w 611"/>
                <a:gd name="T29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1" h="274">
                  <a:moveTo>
                    <a:pt x="415" y="185"/>
                  </a:moveTo>
                  <a:cubicBezTo>
                    <a:pt x="414" y="186"/>
                    <a:pt x="414" y="186"/>
                    <a:pt x="414" y="186"/>
                  </a:cubicBezTo>
                  <a:cubicBezTo>
                    <a:pt x="611" y="274"/>
                    <a:pt x="611" y="274"/>
                    <a:pt x="611" y="274"/>
                  </a:cubicBezTo>
                  <a:cubicBezTo>
                    <a:pt x="611" y="274"/>
                    <a:pt x="611" y="273"/>
                    <a:pt x="611" y="273"/>
                  </a:cubicBezTo>
                  <a:cubicBezTo>
                    <a:pt x="415" y="185"/>
                    <a:pt x="415" y="185"/>
                    <a:pt x="415" y="185"/>
                  </a:cubicBezTo>
                  <a:moveTo>
                    <a:pt x="286" y="128"/>
                  </a:moveTo>
                  <a:cubicBezTo>
                    <a:pt x="286" y="129"/>
                    <a:pt x="286" y="129"/>
                    <a:pt x="286" y="129"/>
                  </a:cubicBezTo>
                  <a:cubicBezTo>
                    <a:pt x="413" y="186"/>
                    <a:pt x="413" y="186"/>
                    <a:pt x="413" y="186"/>
                  </a:cubicBezTo>
                  <a:cubicBezTo>
                    <a:pt x="414" y="185"/>
                    <a:pt x="414" y="185"/>
                    <a:pt x="414" y="185"/>
                  </a:cubicBezTo>
                  <a:cubicBezTo>
                    <a:pt x="286" y="128"/>
                    <a:pt x="286" y="128"/>
                    <a:pt x="286" y="128"/>
                  </a:cubicBezTo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84" y="128"/>
                    <a:pt x="284" y="128"/>
                    <a:pt x="284" y="128"/>
                  </a:cubicBezTo>
                  <a:cubicBezTo>
                    <a:pt x="285" y="127"/>
                    <a:pt x="285" y="127"/>
                    <a:pt x="285" y="12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-4662604" y="420688"/>
              <a:ext cx="1179513" cy="1662113"/>
            </a:xfrm>
            <a:custGeom>
              <a:avLst/>
              <a:gdLst>
                <a:gd name="T0" fmla="*/ 364 w 365"/>
                <a:gd name="T1" fmla="*/ 0 h 515"/>
                <a:gd name="T2" fmla="*/ 203 w 365"/>
                <a:gd name="T3" fmla="*/ 228 h 515"/>
                <a:gd name="T4" fmla="*/ 202 w 365"/>
                <a:gd name="T5" fmla="*/ 229 h 515"/>
                <a:gd name="T6" fmla="*/ 0 w 365"/>
                <a:gd name="T7" fmla="*/ 514 h 515"/>
                <a:gd name="T8" fmla="*/ 1 w 365"/>
                <a:gd name="T9" fmla="*/ 515 h 515"/>
                <a:gd name="T10" fmla="*/ 203 w 365"/>
                <a:gd name="T11" fmla="*/ 229 h 515"/>
                <a:gd name="T12" fmla="*/ 204 w 365"/>
                <a:gd name="T13" fmla="*/ 228 h 515"/>
                <a:gd name="T14" fmla="*/ 365 w 365"/>
                <a:gd name="T15" fmla="*/ 0 h 515"/>
                <a:gd name="T16" fmla="*/ 364 w 365"/>
                <a:gd name="T17" fmla="*/ 0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5" h="515">
                  <a:moveTo>
                    <a:pt x="364" y="0"/>
                  </a:moveTo>
                  <a:cubicBezTo>
                    <a:pt x="203" y="228"/>
                    <a:pt x="203" y="228"/>
                    <a:pt x="203" y="228"/>
                  </a:cubicBezTo>
                  <a:cubicBezTo>
                    <a:pt x="202" y="229"/>
                    <a:pt x="202" y="229"/>
                    <a:pt x="202" y="229"/>
                  </a:cubicBezTo>
                  <a:cubicBezTo>
                    <a:pt x="0" y="514"/>
                    <a:pt x="0" y="514"/>
                    <a:pt x="0" y="514"/>
                  </a:cubicBezTo>
                  <a:cubicBezTo>
                    <a:pt x="0" y="515"/>
                    <a:pt x="0" y="515"/>
                    <a:pt x="1" y="515"/>
                  </a:cubicBezTo>
                  <a:cubicBezTo>
                    <a:pt x="203" y="229"/>
                    <a:pt x="203" y="229"/>
                    <a:pt x="203" y="229"/>
                  </a:cubicBezTo>
                  <a:cubicBezTo>
                    <a:pt x="204" y="228"/>
                    <a:pt x="204" y="228"/>
                    <a:pt x="204" y="228"/>
                  </a:cubicBezTo>
                  <a:cubicBezTo>
                    <a:pt x="365" y="0"/>
                    <a:pt x="365" y="0"/>
                    <a:pt x="365" y="0"/>
                  </a:cubicBezTo>
                  <a:cubicBezTo>
                    <a:pt x="365" y="0"/>
                    <a:pt x="365" y="0"/>
                    <a:pt x="36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" name="Freeform 18"/>
            <p:cNvSpPr>
              <a:spLocks/>
            </p:cNvSpPr>
            <p:nvPr/>
          </p:nvSpPr>
          <p:spPr bwMode="auto">
            <a:xfrm>
              <a:off x="-4684829" y="-12700"/>
              <a:ext cx="496888" cy="2085975"/>
            </a:xfrm>
            <a:custGeom>
              <a:avLst/>
              <a:gdLst>
                <a:gd name="T0" fmla="*/ 154 w 154"/>
                <a:gd name="T1" fmla="*/ 0 h 646"/>
                <a:gd name="T2" fmla="*/ 152 w 154"/>
                <a:gd name="T3" fmla="*/ 0 h 646"/>
                <a:gd name="T4" fmla="*/ 119 w 154"/>
                <a:gd name="T5" fmla="*/ 141 h 646"/>
                <a:gd name="T6" fmla="*/ 119 w 154"/>
                <a:gd name="T7" fmla="*/ 142 h 646"/>
                <a:gd name="T8" fmla="*/ 81 w 154"/>
                <a:gd name="T9" fmla="*/ 304 h 646"/>
                <a:gd name="T10" fmla="*/ 80 w 154"/>
                <a:gd name="T11" fmla="*/ 305 h 646"/>
                <a:gd name="T12" fmla="*/ 0 w 154"/>
                <a:gd name="T13" fmla="*/ 646 h 646"/>
                <a:gd name="T14" fmla="*/ 0 w 154"/>
                <a:gd name="T15" fmla="*/ 646 h 646"/>
                <a:gd name="T16" fmla="*/ 2 w 154"/>
                <a:gd name="T17" fmla="*/ 646 h 646"/>
                <a:gd name="T18" fmla="*/ 82 w 154"/>
                <a:gd name="T19" fmla="*/ 306 h 646"/>
                <a:gd name="T20" fmla="*/ 82 w 154"/>
                <a:gd name="T21" fmla="*/ 305 h 646"/>
                <a:gd name="T22" fmla="*/ 120 w 154"/>
                <a:gd name="T23" fmla="*/ 142 h 646"/>
                <a:gd name="T24" fmla="*/ 120 w 154"/>
                <a:gd name="T25" fmla="*/ 141 h 646"/>
                <a:gd name="T26" fmla="*/ 154 w 154"/>
                <a:gd name="T27" fmla="*/ 0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4" h="646">
                  <a:moveTo>
                    <a:pt x="154" y="0"/>
                  </a:moveTo>
                  <a:cubicBezTo>
                    <a:pt x="152" y="0"/>
                    <a:pt x="152" y="0"/>
                    <a:pt x="152" y="0"/>
                  </a:cubicBezTo>
                  <a:cubicBezTo>
                    <a:pt x="119" y="141"/>
                    <a:pt x="119" y="141"/>
                    <a:pt x="119" y="141"/>
                  </a:cubicBezTo>
                  <a:cubicBezTo>
                    <a:pt x="119" y="142"/>
                    <a:pt x="119" y="142"/>
                    <a:pt x="119" y="142"/>
                  </a:cubicBezTo>
                  <a:cubicBezTo>
                    <a:pt x="81" y="304"/>
                    <a:pt x="81" y="304"/>
                    <a:pt x="81" y="304"/>
                  </a:cubicBezTo>
                  <a:cubicBezTo>
                    <a:pt x="80" y="305"/>
                    <a:pt x="80" y="305"/>
                    <a:pt x="80" y="305"/>
                  </a:cubicBezTo>
                  <a:cubicBezTo>
                    <a:pt x="0" y="646"/>
                    <a:pt x="0" y="646"/>
                    <a:pt x="0" y="646"/>
                  </a:cubicBezTo>
                  <a:cubicBezTo>
                    <a:pt x="0" y="646"/>
                    <a:pt x="0" y="646"/>
                    <a:pt x="0" y="646"/>
                  </a:cubicBezTo>
                  <a:cubicBezTo>
                    <a:pt x="1" y="646"/>
                    <a:pt x="1" y="646"/>
                    <a:pt x="2" y="646"/>
                  </a:cubicBezTo>
                  <a:cubicBezTo>
                    <a:pt x="82" y="306"/>
                    <a:pt x="82" y="306"/>
                    <a:pt x="82" y="306"/>
                  </a:cubicBezTo>
                  <a:cubicBezTo>
                    <a:pt x="82" y="305"/>
                    <a:pt x="82" y="305"/>
                    <a:pt x="82" y="305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20" y="141"/>
                    <a:pt x="120" y="141"/>
                    <a:pt x="120" y="141"/>
                  </a:cubicBezTo>
                  <a:cubicBezTo>
                    <a:pt x="154" y="0"/>
                    <a:pt x="154" y="0"/>
                    <a:pt x="15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" name="Freeform 19"/>
            <p:cNvSpPr>
              <a:spLocks/>
            </p:cNvSpPr>
            <p:nvPr/>
          </p:nvSpPr>
          <p:spPr bwMode="auto">
            <a:xfrm>
              <a:off x="-3913304" y="-12700"/>
              <a:ext cx="427038" cy="342900"/>
            </a:xfrm>
            <a:custGeom>
              <a:avLst/>
              <a:gdLst>
                <a:gd name="T0" fmla="*/ 2 w 132"/>
                <a:gd name="T1" fmla="*/ 0 h 106"/>
                <a:gd name="T2" fmla="*/ 0 w 132"/>
                <a:gd name="T3" fmla="*/ 0 h 106"/>
                <a:gd name="T4" fmla="*/ 131 w 132"/>
                <a:gd name="T5" fmla="*/ 106 h 106"/>
                <a:gd name="T6" fmla="*/ 132 w 132"/>
                <a:gd name="T7" fmla="*/ 105 h 106"/>
                <a:gd name="T8" fmla="*/ 2 w 132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06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1" y="106"/>
                    <a:pt x="131" y="106"/>
                    <a:pt x="131" y="106"/>
                  </a:cubicBezTo>
                  <a:cubicBezTo>
                    <a:pt x="131" y="106"/>
                    <a:pt x="131" y="106"/>
                    <a:pt x="132" y="105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" name="Freeform 20"/>
            <p:cNvSpPr>
              <a:spLocks/>
            </p:cNvSpPr>
            <p:nvPr/>
          </p:nvSpPr>
          <p:spPr bwMode="auto">
            <a:xfrm>
              <a:off x="-2276592" y="2444750"/>
              <a:ext cx="1530350" cy="231775"/>
            </a:xfrm>
            <a:custGeom>
              <a:avLst/>
              <a:gdLst>
                <a:gd name="T0" fmla="*/ 474 w 474"/>
                <a:gd name="T1" fmla="*/ 0 h 72"/>
                <a:gd name="T2" fmla="*/ 0 w 474"/>
                <a:gd name="T3" fmla="*/ 71 h 72"/>
                <a:gd name="T4" fmla="*/ 0 w 474"/>
                <a:gd name="T5" fmla="*/ 72 h 72"/>
                <a:gd name="T6" fmla="*/ 474 w 474"/>
                <a:gd name="T7" fmla="*/ 1 h 72"/>
                <a:gd name="T8" fmla="*/ 474 w 474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4" h="72">
                  <a:moveTo>
                    <a:pt x="474" y="0"/>
                  </a:moveTo>
                  <a:cubicBezTo>
                    <a:pt x="0" y="71"/>
                    <a:pt x="0" y="71"/>
                    <a:pt x="0" y="7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474" y="1"/>
                    <a:pt x="474" y="1"/>
                    <a:pt x="474" y="1"/>
                  </a:cubicBezTo>
                  <a:cubicBezTo>
                    <a:pt x="474" y="1"/>
                    <a:pt x="474" y="0"/>
                    <a:pt x="47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" name="Freeform 21"/>
            <p:cNvSpPr>
              <a:spLocks/>
            </p:cNvSpPr>
            <p:nvPr/>
          </p:nvSpPr>
          <p:spPr bwMode="auto">
            <a:xfrm>
              <a:off x="-2333742" y="692150"/>
              <a:ext cx="122238" cy="1933575"/>
            </a:xfrm>
            <a:custGeom>
              <a:avLst/>
              <a:gdLst>
                <a:gd name="T0" fmla="*/ 36 w 38"/>
                <a:gd name="T1" fmla="*/ 0 h 599"/>
                <a:gd name="T2" fmla="*/ 0 w 38"/>
                <a:gd name="T3" fmla="*/ 599 h 599"/>
                <a:gd name="T4" fmla="*/ 1 w 38"/>
                <a:gd name="T5" fmla="*/ 599 h 599"/>
                <a:gd name="T6" fmla="*/ 38 w 38"/>
                <a:gd name="T7" fmla="*/ 0 h 599"/>
                <a:gd name="T8" fmla="*/ 36 w 38"/>
                <a:gd name="T9" fmla="*/ 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99">
                  <a:moveTo>
                    <a:pt x="36" y="0"/>
                  </a:moveTo>
                  <a:cubicBezTo>
                    <a:pt x="0" y="599"/>
                    <a:pt x="0" y="599"/>
                    <a:pt x="0" y="599"/>
                  </a:cubicBezTo>
                  <a:cubicBezTo>
                    <a:pt x="1" y="599"/>
                    <a:pt x="1" y="599"/>
                    <a:pt x="1" y="599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7" y="0"/>
                    <a:pt x="37" y="0"/>
                    <a:pt x="3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auto">
            <a:xfrm>
              <a:off x="-3283067" y="1511300"/>
              <a:ext cx="912813" cy="1130300"/>
            </a:xfrm>
            <a:custGeom>
              <a:avLst/>
              <a:gdLst>
                <a:gd name="T0" fmla="*/ 1 w 283"/>
                <a:gd name="T1" fmla="*/ 0 h 350"/>
                <a:gd name="T2" fmla="*/ 0 w 283"/>
                <a:gd name="T3" fmla="*/ 0 h 350"/>
                <a:gd name="T4" fmla="*/ 282 w 283"/>
                <a:gd name="T5" fmla="*/ 350 h 350"/>
                <a:gd name="T6" fmla="*/ 283 w 283"/>
                <a:gd name="T7" fmla="*/ 349 h 350"/>
                <a:gd name="T8" fmla="*/ 1 w 283"/>
                <a:gd name="T9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3" h="350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282" y="350"/>
                    <a:pt x="282" y="350"/>
                    <a:pt x="282" y="350"/>
                  </a:cubicBezTo>
                  <a:cubicBezTo>
                    <a:pt x="282" y="349"/>
                    <a:pt x="282" y="349"/>
                    <a:pt x="283" y="349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" name="Freeform 23"/>
            <p:cNvSpPr>
              <a:spLocks/>
            </p:cNvSpPr>
            <p:nvPr/>
          </p:nvSpPr>
          <p:spPr bwMode="auto">
            <a:xfrm>
              <a:off x="-3270367" y="665163"/>
              <a:ext cx="1014413" cy="765175"/>
            </a:xfrm>
            <a:custGeom>
              <a:avLst/>
              <a:gdLst>
                <a:gd name="T0" fmla="*/ 313 w 314"/>
                <a:gd name="T1" fmla="*/ 0 h 237"/>
                <a:gd name="T2" fmla="*/ 0 w 314"/>
                <a:gd name="T3" fmla="*/ 236 h 237"/>
                <a:gd name="T4" fmla="*/ 0 w 314"/>
                <a:gd name="T5" fmla="*/ 237 h 237"/>
                <a:gd name="T6" fmla="*/ 314 w 314"/>
                <a:gd name="T7" fmla="*/ 1 h 237"/>
                <a:gd name="T8" fmla="*/ 313 w 314"/>
                <a:gd name="T9" fmla="*/ 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4" h="237">
                  <a:moveTo>
                    <a:pt x="313" y="0"/>
                  </a:moveTo>
                  <a:cubicBezTo>
                    <a:pt x="0" y="236"/>
                    <a:pt x="0" y="236"/>
                    <a:pt x="0" y="236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314" y="1"/>
                    <a:pt x="314" y="1"/>
                    <a:pt x="314" y="1"/>
                  </a:cubicBezTo>
                  <a:cubicBezTo>
                    <a:pt x="314" y="1"/>
                    <a:pt x="313" y="0"/>
                    <a:pt x="313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Freeform 24"/>
            <p:cNvSpPr>
              <a:spLocks/>
            </p:cNvSpPr>
            <p:nvPr/>
          </p:nvSpPr>
          <p:spPr bwMode="auto">
            <a:xfrm>
              <a:off x="-3444992" y="430213"/>
              <a:ext cx="122238" cy="977900"/>
            </a:xfrm>
            <a:custGeom>
              <a:avLst/>
              <a:gdLst>
                <a:gd name="T0" fmla="*/ 1 w 38"/>
                <a:gd name="T1" fmla="*/ 0 h 303"/>
                <a:gd name="T2" fmla="*/ 0 w 38"/>
                <a:gd name="T3" fmla="*/ 0 h 303"/>
                <a:gd name="T4" fmla="*/ 37 w 38"/>
                <a:gd name="T5" fmla="*/ 303 h 303"/>
                <a:gd name="T6" fmla="*/ 38 w 38"/>
                <a:gd name="T7" fmla="*/ 303 h 303"/>
                <a:gd name="T8" fmla="*/ 1 w 38"/>
                <a:gd name="T9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03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37" y="303"/>
                    <a:pt x="37" y="303"/>
                    <a:pt x="37" y="303"/>
                  </a:cubicBezTo>
                  <a:cubicBezTo>
                    <a:pt x="37" y="303"/>
                    <a:pt x="38" y="303"/>
                    <a:pt x="38" y="303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Freeform 25"/>
            <p:cNvSpPr>
              <a:spLocks noEditPoints="1"/>
            </p:cNvSpPr>
            <p:nvPr/>
          </p:nvSpPr>
          <p:spPr bwMode="auto">
            <a:xfrm>
              <a:off x="-3298942" y="-12700"/>
              <a:ext cx="477838" cy="1423988"/>
            </a:xfrm>
            <a:custGeom>
              <a:avLst/>
              <a:gdLst>
                <a:gd name="T0" fmla="*/ 97 w 148"/>
                <a:gd name="T1" fmla="*/ 150 h 441"/>
                <a:gd name="T2" fmla="*/ 0 w 148"/>
                <a:gd name="T3" fmla="*/ 441 h 441"/>
                <a:gd name="T4" fmla="*/ 1 w 148"/>
                <a:gd name="T5" fmla="*/ 441 h 441"/>
                <a:gd name="T6" fmla="*/ 98 w 148"/>
                <a:gd name="T7" fmla="*/ 150 h 441"/>
                <a:gd name="T8" fmla="*/ 97 w 148"/>
                <a:gd name="T9" fmla="*/ 150 h 441"/>
                <a:gd name="T10" fmla="*/ 148 w 148"/>
                <a:gd name="T11" fmla="*/ 0 h 441"/>
                <a:gd name="T12" fmla="*/ 147 w 148"/>
                <a:gd name="T13" fmla="*/ 0 h 441"/>
                <a:gd name="T14" fmla="*/ 97 w 148"/>
                <a:gd name="T15" fmla="*/ 149 h 441"/>
                <a:gd name="T16" fmla="*/ 99 w 148"/>
                <a:gd name="T17" fmla="*/ 149 h 441"/>
                <a:gd name="T18" fmla="*/ 148 w 148"/>
                <a:gd name="T1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8" h="441">
                  <a:moveTo>
                    <a:pt x="97" y="150"/>
                  </a:moveTo>
                  <a:cubicBezTo>
                    <a:pt x="0" y="441"/>
                    <a:pt x="0" y="441"/>
                    <a:pt x="0" y="441"/>
                  </a:cubicBezTo>
                  <a:cubicBezTo>
                    <a:pt x="0" y="441"/>
                    <a:pt x="1" y="441"/>
                    <a:pt x="1" y="441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7" y="150"/>
                    <a:pt x="97" y="150"/>
                    <a:pt x="97" y="150"/>
                  </a:cubicBezTo>
                  <a:moveTo>
                    <a:pt x="148" y="0"/>
                  </a:moveTo>
                  <a:cubicBezTo>
                    <a:pt x="147" y="0"/>
                    <a:pt x="147" y="0"/>
                    <a:pt x="147" y="0"/>
                  </a:cubicBezTo>
                  <a:cubicBezTo>
                    <a:pt x="97" y="149"/>
                    <a:pt x="97" y="149"/>
                    <a:pt x="97" y="149"/>
                  </a:cubicBezTo>
                  <a:cubicBezTo>
                    <a:pt x="99" y="149"/>
                    <a:pt x="99" y="149"/>
                    <a:pt x="99" y="149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" name="Freeform 26"/>
            <p:cNvSpPr>
              <a:spLocks/>
            </p:cNvSpPr>
            <p:nvPr/>
          </p:nvSpPr>
          <p:spPr bwMode="auto">
            <a:xfrm>
              <a:off x="-3408479" y="-12700"/>
              <a:ext cx="354013" cy="346075"/>
            </a:xfrm>
            <a:custGeom>
              <a:avLst/>
              <a:gdLst>
                <a:gd name="T0" fmla="*/ 110 w 110"/>
                <a:gd name="T1" fmla="*/ 0 h 107"/>
                <a:gd name="T2" fmla="*/ 108 w 110"/>
                <a:gd name="T3" fmla="*/ 0 h 107"/>
                <a:gd name="T4" fmla="*/ 0 w 110"/>
                <a:gd name="T5" fmla="*/ 106 h 107"/>
                <a:gd name="T6" fmla="*/ 1 w 110"/>
                <a:gd name="T7" fmla="*/ 107 h 107"/>
                <a:gd name="T8" fmla="*/ 110 w 110"/>
                <a:gd name="T9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07">
                  <a:moveTo>
                    <a:pt x="110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06"/>
                    <a:pt x="1" y="107"/>
                    <a:pt x="1" y="107"/>
                  </a:cubicBezTo>
                  <a:cubicBezTo>
                    <a:pt x="110" y="0"/>
                    <a:pt x="110" y="0"/>
                    <a:pt x="11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Freeform 27"/>
            <p:cNvSpPr>
              <a:spLocks/>
            </p:cNvSpPr>
            <p:nvPr/>
          </p:nvSpPr>
          <p:spPr bwMode="auto">
            <a:xfrm>
              <a:off x="-3392604" y="381000"/>
              <a:ext cx="1122363" cy="239713"/>
            </a:xfrm>
            <a:custGeom>
              <a:avLst/>
              <a:gdLst>
                <a:gd name="T0" fmla="*/ 0 w 348"/>
                <a:gd name="T1" fmla="*/ 0 h 74"/>
                <a:gd name="T2" fmla="*/ 0 w 348"/>
                <a:gd name="T3" fmla="*/ 1 h 74"/>
                <a:gd name="T4" fmla="*/ 0 w 348"/>
                <a:gd name="T5" fmla="*/ 1 h 74"/>
                <a:gd name="T6" fmla="*/ 126 w 348"/>
                <a:gd name="T7" fmla="*/ 28 h 74"/>
                <a:gd name="T8" fmla="*/ 127 w 348"/>
                <a:gd name="T9" fmla="*/ 28 h 74"/>
                <a:gd name="T10" fmla="*/ 348 w 348"/>
                <a:gd name="T11" fmla="*/ 74 h 74"/>
                <a:gd name="T12" fmla="*/ 348 w 348"/>
                <a:gd name="T13" fmla="*/ 74 h 74"/>
                <a:gd name="T14" fmla="*/ 348 w 348"/>
                <a:gd name="T15" fmla="*/ 73 h 74"/>
                <a:gd name="T16" fmla="*/ 128 w 348"/>
                <a:gd name="T17" fmla="*/ 27 h 74"/>
                <a:gd name="T18" fmla="*/ 126 w 348"/>
                <a:gd name="T19" fmla="*/ 27 h 74"/>
                <a:gd name="T20" fmla="*/ 0 w 348"/>
                <a:gd name="T21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8" h="74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3"/>
                    <a:pt x="348" y="73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6" y="27"/>
                    <a:pt x="126" y="27"/>
                    <a:pt x="126" y="2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" name="Freeform 28"/>
            <p:cNvSpPr>
              <a:spLocks/>
            </p:cNvSpPr>
            <p:nvPr/>
          </p:nvSpPr>
          <p:spPr bwMode="auto">
            <a:xfrm>
              <a:off x="-2155942" y="646113"/>
              <a:ext cx="900113" cy="246063"/>
            </a:xfrm>
            <a:custGeom>
              <a:avLst/>
              <a:gdLst>
                <a:gd name="T0" fmla="*/ 1 w 279"/>
                <a:gd name="T1" fmla="*/ 0 h 76"/>
                <a:gd name="T2" fmla="*/ 0 w 279"/>
                <a:gd name="T3" fmla="*/ 1 h 76"/>
                <a:gd name="T4" fmla="*/ 279 w 279"/>
                <a:gd name="T5" fmla="*/ 76 h 76"/>
                <a:gd name="T6" fmla="*/ 279 w 279"/>
                <a:gd name="T7" fmla="*/ 75 h 76"/>
                <a:gd name="T8" fmla="*/ 1 w 279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9" h="76">
                  <a:moveTo>
                    <a:pt x="1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279" y="76"/>
                    <a:pt x="279" y="76"/>
                    <a:pt x="279" y="76"/>
                  </a:cubicBezTo>
                  <a:cubicBezTo>
                    <a:pt x="279" y="75"/>
                    <a:pt x="279" y="75"/>
                    <a:pt x="279" y="75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" name="Freeform 29"/>
            <p:cNvSpPr>
              <a:spLocks/>
            </p:cNvSpPr>
            <p:nvPr/>
          </p:nvSpPr>
          <p:spPr bwMode="auto">
            <a:xfrm>
              <a:off x="-2176579" y="674688"/>
              <a:ext cx="1454150" cy="1717675"/>
            </a:xfrm>
            <a:custGeom>
              <a:avLst/>
              <a:gdLst>
                <a:gd name="T0" fmla="*/ 1 w 450"/>
                <a:gd name="T1" fmla="*/ 0 h 532"/>
                <a:gd name="T2" fmla="*/ 0 w 450"/>
                <a:gd name="T3" fmla="*/ 1 h 532"/>
                <a:gd name="T4" fmla="*/ 449 w 450"/>
                <a:gd name="T5" fmla="*/ 532 h 532"/>
                <a:gd name="T6" fmla="*/ 450 w 450"/>
                <a:gd name="T7" fmla="*/ 531 h 532"/>
                <a:gd name="T8" fmla="*/ 1 w 450"/>
                <a:gd name="T9" fmla="*/ 0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0" h="532">
                  <a:moveTo>
                    <a:pt x="1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449" y="532"/>
                    <a:pt x="449" y="532"/>
                    <a:pt x="449" y="532"/>
                  </a:cubicBezTo>
                  <a:cubicBezTo>
                    <a:pt x="449" y="532"/>
                    <a:pt x="450" y="532"/>
                    <a:pt x="450" y="531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" name="Freeform 30"/>
            <p:cNvSpPr>
              <a:spLocks/>
            </p:cNvSpPr>
            <p:nvPr/>
          </p:nvSpPr>
          <p:spPr bwMode="auto">
            <a:xfrm>
              <a:off x="-1181217" y="958850"/>
              <a:ext cx="477838" cy="1423988"/>
            </a:xfrm>
            <a:custGeom>
              <a:avLst/>
              <a:gdLst>
                <a:gd name="T0" fmla="*/ 1 w 148"/>
                <a:gd name="T1" fmla="*/ 0 h 441"/>
                <a:gd name="T2" fmla="*/ 0 w 148"/>
                <a:gd name="T3" fmla="*/ 0 h 441"/>
                <a:gd name="T4" fmla="*/ 147 w 148"/>
                <a:gd name="T5" fmla="*/ 441 h 441"/>
                <a:gd name="T6" fmla="*/ 148 w 148"/>
                <a:gd name="T7" fmla="*/ 440 h 441"/>
                <a:gd name="T8" fmla="*/ 1 w 148"/>
                <a:gd name="T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44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47" y="441"/>
                    <a:pt x="147" y="441"/>
                    <a:pt x="147" y="441"/>
                  </a:cubicBezTo>
                  <a:cubicBezTo>
                    <a:pt x="147" y="441"/>
                    <a:pt x="148" y="440"/>
                    <a:pt x="148" y="44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Freeform 31"/>
            <p:cNvSpPr>
              <a:spLocks/>
            </p:cNvSpPr>
            <p:nvPr/>
          </p:nvSpPr>
          <p:spPr bwMode="auto">
            <a:xfrm>
              <a:off x="-2033704" y="-12700"/>
              <a:ext cx="796925" cy="874713"/>
            </a:xfrm>
            <a:custGeom>
              <a:avLst/>
              <a:gdLst>
                <a:gd name="T0" fmla="*/ 2 w 247"/>
                <a:gd name="T1" fmla="*/ 0 h 271"/>
                <a:gd name="T2" fmla="*/ 0 w 247"/>
                <a:gd name="T3" fmla="*/ 0 h 271"/>
                <a:gd name="T4" fmla="*/ 246 w 247"/>
                <a:gd name="T5" fmla="*/ 271 h 271"/>
                <a:gd name="T6" fmla="*/ 247 w 247"/>
                <a:gd name="T7" fmla="*/ 270 h 271"/>
                <a:gd name="T8" fmla="*/ 2 w 247"/>
                <a:gd name="T9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271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6" y="271"/>
                    <a:pt x="246" y="271"/>
                    <a:pt x="246" y="271"/>
                  </a:cubicBezTo>
                  <a:cubicBezTo>
                    <a:pt x="246" y="271"/>
                    <a:pt x="247" y="270"/>
                    <a:pt x="247" y="27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" name="Freeform 32"/>
            <p:cNvSpPr>
              <a:spLocks/>
            </p:cNvSpPr>
            <p:nvPr/>
          </p:nvSpPr>
          <p:spPr bwMode="auto">
            <a:xfrm>
              <a:off x="-1143117" y="692150"/>
              <a:ext cx="581025" cy="196850"/>
            </a:xfrm>
            <a:custGeom>
              <a:avLst/>
              <a:gdLst>
                <a:gd name="T0" fmla="*/ 180 w 180"/>
                <a:gd name="T1" fmla="*/ 0 h 61"/>
                <a:gd name="T2" fmla="*/ 0 w 180"/>
                <a:gd name="T3" fmla="*/ 60 h 61"/>
                <a:gd name="T4" fmla="*/ 0 w 180"/>
                <a:gd name="T5" fmla="*/ 61 h 61"/>
                <a:gd name="T6" fmla="*/ 180 w 180"/>
                <a:gd name="T7" fmla="*/ 1 h 61"/>
                <a:gd name="T8" fmla="*/ 180 w 180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0" h="61">
                  <a:moveTo>
                    <a:pt x="180" y="0"/>
                  </a:moveTo>
                  <a:cubicBezTo>
                    <a:pt x="0" y="60"/>
                    <a:pt x="0" y="60"/>
                    <a:pt x="0" y="60"/>
                  </a:cubicBezTo>
                  <a:cubicBezTo>
                    <a:pt x="0" y="60"/>
                    <a:pt x="0" y="60"/>
                    <a:pt x="0" y="61"/>
                  </a:cubicBezTo>
                  <a:cubicBezTo>
                    <a:pt x="180" y="1"/>
                    <a:pt x="180" y="1"/>
                    <a:pt x="180" y="1"/>
                  </a:cubicBezTo>
                  <a:cubicBezTo>
                    <a:pt x="180" y="0"/>
                    <a:pt x="180" y="0"/>
                    <a:pt x="18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" name="Freeform 33"/>
            <p:cNvSpPr>
              <a:spLocks/>
            </p:cNvSpPr>
            <p:nvPr/>
          </p:nvSpPr>
          <p:spPr bwMode="auto">
            <a:xfrm>
              <a:off x="-2205154" y="-12700"/>
              <a:ext cx="77788" cy="587375"/>
            </a:xfrm>
            <a:custGeom>
              <a:avLst/>
              <a:gdLst>
                <a:gd name="T0" fmla="*/ 24 w 24"/>
                <a:gd name="T1" fmla="*/ 0 h 182"/>
                <a:gd name="T2" fmla="*/ 23 w 24"/>
                <a:gd name="T3" fmla="*/ 0 h 182"/>
                <a:gd name="T4" fmla="*/ 0 w 24"/>
                <a:gd name="T5" fmla="*/ 181 h 182"/>
                <a:gd name="T6" fmla="*/ 1 w 24"/>
                <a:gd name="T7" fmla="*/ 182 h 182"/>
                <a:gd name="T8" fmla="*/ 24 w 24"/>
                <a:gd name="T9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82">
                  <a:moveTo>
                    <a:pt x="24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2"/>
                    <a:pt x="1" y="182"/>
                    <a:pt x="1" y="182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Freeform 34"/>
            <p:cNvSpPr>
              <a:spLocks/>
            </p:cNvSpPr>
            <p:nvPr/>
          </p:nvSpPr>
          <p:spPr bwMode="auto">
            <a:xfrm>
              <a:off x="-835142" y="-12700"/>
              <a:ext cx="273050" cy="19050"/>
            </a:xfrm>
            <a:custGeom>
              <a:avLst/>
              <a:gdLst>
                <a:gd name="T0" fmla="*/ 36 w 172"/>
                <a:gd name="T1" fmla="*/ 0 h 12"/>
                <a:gd name="T2" fmla="*/ 0 w 172"/>
                <a:gd name="T3" fmla="*/ 0 h 12"/>
                <a:gd name="T4" fmla="*/ 172 w 172"/>
                <a:gd name="T5" fmla="*/ 12 h 12"/>
                <a:gd name="T6" fmla="*/ 172 w 172"/>
                <a:gd name="T7" fmla="*/ 10 h 12"/>
                <a:gd name="T8" fmla="*/ 36 w 172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" h="12">
                  <a:moveTo>
                    <a:pt x="36" y="0"/>
                  </a:moveTo>
                  <a:lnTo>
                    <a:pt x="0" y="0"/>
                  </a:lnTo>
                  <a:lnTo>
                    <a:pt x="172" y="12"/>
                  </a:lnTo>
                  <a:lnTo>
                    <a:pt x="172" y="1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-835142" y="-12700"/>
              <a:ext cx="273050" cy="19050"/>
            </a:xfrm>
            <a:custGeom>
              <a:avLst/>
              <a:gdLst>
                <a:gd name="T0" fmla="*/ 36 w 172"/>
                <a:gd name="T1" fmla="*/ 0 h 12"/>
                <a:gd name="T2" fmla="*/ 0 w 172"/>
                <a:gd name="T3" fmla="*/ 0 h 12"/>
                <a:gd name="T4" fmla="*/ 172 w 172"/>
                <a:gd name="T5" fmla="*/ 12 h 12"/>
                <a:gd name="T6" fmla="*/ 172 w 172"/>
                <a:gd name="T7" fmla="*/ 10 h 12"/>
                <a:gd name="T8" fmla="*/ 36 w 172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" h="12">
                  <a:moveTo>
                    <a:pt x="36" y="0"/>
                  </a:moveTo>
                  <a:lnTo>
                    <a:pt x="0" y="0"/>
                  </a:lnTo>
                  <a:lnTo>
                    <a:pt x="172" y="12"/>
                  </a:lnTo>
                  <a:lnTo>
                    <a:pt x="172" y="10"/>
                  </a:lnTo>
                  <a:lnTo>
                    <a:pt x="36" y="0"/>
                  </a:ln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" name="Freeform 36"/>
            <p:cNvSpPr>
              <a:spLocks/>
            </p:cNvSpPr>
            <p:nvPr/>
          </p:nvSpPr>
          <p:spPr bwMode="auto">
            <a:xfrm>
              <a:off x="-5369042" y="-12700"/>
              <a:ext cx="274638" cy="496888"/>
            </a:xfrm>
            <a:custGeom>
              <a:avLst/>
              <a:gdLst>
                <a:gd name="T0" fmla="*/ 85 w 85"/>
                <a:gd name="T1" fmla="*/ 0 h 154"/>
                <a:gd name="T2" fmla="*/ 84 w 85"/>
                <a:gd name="T3" fmla="*/ 0 h 154"/>
                <a:gd name="T4" fmla="*/ 0 w 85"/>
                <a:gd name="T5" fmla="*/ 154 h 154"/>
                <a:gd name="T6" fmla="*/ 1 w 85"/>
                <a:gd name="T7" fmla="*/ 154 h 154"/>
                <a:gd name="T8" fmla="*/ 85 w 85"/>
                <a:gd name="T9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54">
                  <a:moveTo>
                    <a:pt x="85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0" y="154"/>
                    <a:pt x="1" y="154"/>
                  </a:cubicBezTo>
                  <a:cubicBezTo>
                    <a:pt x="85" y="0"/>
                    <a:pt x="85" y="0"/>
                    <a:pt x="8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" name="Freeform 37"/>
            <p:cNvSpPr>
              <a:spLocks/>
            </p:cNvSpPr>
            <p:nvPr/>
          </p:nvSpPr>
          <p:spPr bwMode="auto">
            <a:xfrm>
              <a:off x="-5388092" y="-12700"/>
              <a:ext cx="74613" cy="490538"/>
            </a:xfrm>
            <a:custGeom>
              <a:avLst/>
              <a:gdLst>
                <a:gd name="T0" fmla="*/ 23 w 23"/>
                <a:gd name="T1" fmla="*/ 0 h 152"/>
                <a:gd name="T2" fmla="*/ 22 w 23"/>
                <a:gd name="T3" fmla="*/ 0 h 152"/>
                <a:gd name="T4" fmla="*/ 0 w 23"/>
                <a:gd name="T5" fmla="*/ 152 h 152"/>
                <a:gd name="T6" fmla="*/ 1 w 23"/>
                <a:gd name="T7" fmla="*/ 152 h 152"/>
                <a:gd name="T8" fmla="*/ 23 w 23"/>
                <a:gd name="T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52">
                  <a:moveTo>
                    <a:pt x="23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2"/>
                    <a:pt x="0" y="152"/>
                    <a:pt x="1" y="152"/>
                  </a:cubicBez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" name="Freeform 38"/>
            <p:cNvSpPr>
              <a:spLocks/>
            </p:cNvSpPr>
            <p:nvPr/>
          </p:nvSpPr>
          <p:spPr bwMode="auto">
            <a:xfrm>
              <a:off x="-1262179" y="846138"/>
              <a:ext cx="122238" cy="115888"/>
            </a:xfrm>
            <a:custGeom>
              <a:avLst/>
              <a:gdLst>
                <a:gd name="T0" fmla="*/ 20 w 38"/>
                <a:gd name="T1" fmla="*/ 0 h 36"/>
                <a:gd name="T2" fmla="*/ 8 w 38"/>
                <a:gd name="T3" fmla="*/ 4 h 36"/>
                <a:gd name="T4" fmla="*/ 7 w 38"/>
                <a:gd name="T5" fmla="*/ 5 h 36"/>
                <a:gd name="T6" fmla="*/ 2 w 38"/>
                <a:gd name="T7" fmla="*/ 13 h 36"/>
                <a:gd name="T8" fmla="*/ 2 w 38"/>
                <a:gd name="T9" fmla="*/ 14 h 36"/>
                <a:gd name="T10" fmla="*/ 2 w 38"/>
                <a:gd name="T11" fmla="*/ 14 h 36"/>
                <a:gd name="T12" fmla="*/ 16 w 38"/>
                <a:gd name="T13" fmla="*/ 36 h 36"/>
                <a:gd name="T14" fmla="*/ 20 w 38"/>
                <a:gd name="T15" fmla="*/ 36 h 36"/>
                <a:gd name="T16" fmla="*/ 25 w 38"/>
                <a:gd name="T17" fmla="*/ 35 h 36"/>
                <a:gd name="T18" fmla="*/ 26 w 38"/>
                <a:gd name="T19" fmla="*/ 35 h 36"/>
                <a:gd name="T20" fmla="*/ 38 w 38"/>
                <a:gd name="T21" fmla="*/ 22 h 36"/>
                <a:gd name="T22" fmla="*/ 37 w 38"/>
                <a:gd name="T23" fmla="*/ 13 h 36"/>
                <a:gd name="T24" fmla="*/ 37 w 38"/>
                <a:gd name="T25" fmla="*/ 12 h 36"/>
                <a:gd name="T26" fmla="*/ 24 w 38"/>
                <a:gd name="T27" fmla="*/ 0 h 36"/>
                <a:gd name="T28" fmla="*/ 20 w 38"/>
                <a:gd name="T2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36">
                  <a:moveTo>
                    <a:pt x="20" y="0"/>
                  </a:moveTo>
                  <a:cubicBezTo>
                    <a:pt x="15" y="0"/>
                    <a:pt x="11" y="1"/>
                    <a:pt x="8" y="4"/>
                  </a:cubicBezTo>
                  <a:cubicBezTo>
                    <a:pt x="8" y="4"/>
                    <a:pt x="7" y="5"/>
                    <a:pt x="7" y="5"/>
                  </a:cubicBezTo>
                  <a:cubicBezTo>
                    <a:pt x="5" y="7"/>
                    <a:pt x="3" y="10"/>
                    <a:pt x="2" y="13"/>
                  </a:cubicBezTo>
                  <a:cubicBezTo>
                    <a:pt x="2" y="13"/>
                    <a:pt x="2" y="13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24"/>
                    <a:pt x="6" y="34"/>
                    <a:pt x="16" y="36"/>
                  </a:cubicBezTo>
                  <a:cubicBezTo>
                    <a:pt x="17" y="36"/>
                    <a:pt x="19" y="36"/>
                    <a:pt x="20" y="36"/>
                  </a:cubicBezTo>
                  <a:cubicBezTo>
                    <a:pt x="22" y="36"/>
                    <a:pt x="23" y="36"/>
                    <a:pt x="25" y="35"/>
                  </a:cubicBezTo>
                  <a:cubicBezTo>
                    <a:pt x="25" y="35"/>
                    <a:pt x="26" y="35"/>
                    <a:pt x="26" y="35"/>
                  </a:cubicBezTo>
                  <a:cubicBezTo>
                    <a:pt x="32" y="33"/>
                    <a:pt x="36" y="28"/>
                    <a:pt x="38" y="22"/>
                  </a:cubicBezTo>
                  <a:cubicBezTo>
                    <a:pt x="38" y="19"/>
                    <a:pt x="38" y="16"/>
                    <a:pt x="37" y="13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5" y="6"/>
                    <a:pt x="30" y="1"/>
                    <a:pt x="24" y="0"/>
                  </a:cubicBezTo>
                  <a:cubicBezTo>
                    <a:pt x="22" y="0"/>
                    <a:pt x="21" y="0"/>
                    <a:pt x="2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" name="Freeform 39"/>
            <p:cNvSpPr>
              <a:spLocks/>
            </p:cNvSpPr>
            <p:nvPr/>
          </p:nvSpPr>
          <p:spPr bwMode="auto">
            <a:xfrm>
              <a:off x="-2273417" y="571500"/>
              <a:ext cx="127000" cy="120650"/>
            </a:xfrm>
            <a:custGeom>
              <a:avLst/>
              <a:gdLst>
                <a:gd name="T0" fmla="*/ 19 w 39"/>
                <a:gd name="T1" fmla="*/ 0 h 37"/>
                <a:gd name="T2" fmla="*/ 1 w 39"/>
                <a:gd name="T3" fmla="*/ 14 h 37"/>
                <a:gd name="T4" fmla="*/ 1 w 39"/>
                <a:gd name="T5" fmla="*/ 15 h 37"/>
                <a:gd name="T6" fmla="*/ 1 w 39"/>
                <a:gd name="T7" fmla="*/ 15 h 37"/>
                <a:gd name="T8" fmla="*/ 4 w 39"/>
                <a:gd name="T9" fmla="*/ 29 h 37"/>
                <a:gd name="T10" fmla="*/ 5 w 39"/>
                <a:gd name="T11" fmla="*/ 30 h 37"/>
                <a:gd name="T12" fmla="*/ 15 w 39"/>
                <a:gd name="T13" fmla="*/ 36 h 37"/>
                <a:gd name="T14" fmla="*/ 17 w 39"/>
                <a:gd name="T15" fmla="*/ 37 h 37"/>
                <a:gd name="T16" fmla="*/ 19 w 39"/>
                <a:gd name="T17" fmla="*/ 37 h 37"/>
                <a:gd name="T18" fmla="*/ 19 w 39"/>
                <a:gd name="T19" fmla="*/ 37 h 37"/>
                <a:gd name="T20" fmla="*/ 30 w 39"/>
                <a:gd name="T21" fmla="*/ 33 h 37"/>
                <a:gd name="T22" fmla="*/ 31 w 39"/>
                <a:gd name="T23" fmla="*/ 32 h 37"/>
                <a:gd name="T24" fmla="*/ 36 w 39"/>
                <a:gd name="T25" fmla="*/ 24 h 37"/>
                <a:gd name="T26" fmla="*/ 37 w 39"/>
                <a:gd name="T27" fmla="*/ 23 h 37"/>
                <a:gd name="T28" fmla="*/ 37 w 39"/>
                <a:gd name="T29" fmla="*/ 22 h 37"/>
                <a:gd name="T30" fmla="*/ 23 w 39"/>
                <a:gd name="T31" fmla="*/ 1 h 37"/>
                <a:gd name="T32" fmla="*/ 22 w 39"/>
                <a:gd name="T33" fmla="*/ 1 h 37"/>
                <a:gd name="T34" fmla="*/ 21 w 39"/>
                <a:gd name="T35" fmla="*/ 0 h 37"/>
                <a:gd name="T36" fmla="*/ 19 w 39"/>
                <a:gd name="T3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" h="37">
                  <a:moveTo>
                    <a:pt x="19" y="0"/>
                  </a:moveTo>
                  <a:cubicBezTo>
                    <a:pt x="11" y="0"/>
                    <a:pt x="3" y="6"/>
                    <a:pt x="1" y="14"/>
                  </a:cubicBez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20"/>
                    <a:pt x="1" y="25"/>
                    <a:pt x="4" y="29"/>
                  </a:cubicBezTo>
                  <a:cubicBezTo>
                    <a:pt x="4" y="29"/>
                    <a:pt x="5" y="30"/>
                    <a:pt x="5" y="30"/>
                  </a:cubicBezTo>
                  <a:cubicBezTo>
                    <a:pt x="7" y="33"/>
                    <a:pt x="11" y="35"/>
                    <a:pt x="15" y="36"/>
                  </a:cubicBezTo>
                  <a:cubicBezTo>
                    <a:pt x="16" y="36"/>
                    <a:pt x="17" y="37"/>
                    <a:pt x="17" y="37"/>
                  </a:cubicBezTo>
                  <a:cubicBezTo>
                    <a:pt x="18" y="37"/>
                    <a:pt x="18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3" y="37"/>
                    <a:pt x="27" y="35"/>
                    <a:pt x="30" y="33"/>
                  </a:cubicBezTo>
                  <a:cubicBezTo>
                    <a:pt x="31" y="33"/>
                    <a:pt x="31" y="32"/>
                    <a:pt x="31" y="32"/>
                  </a:cubicBezTo>
                  <a:cubicBezTo>
                    <a:pt x="34" y="30"/>
                    <a:pt x="35" y="27"/>
                    <a:pt x="36" y="24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3"/>
                    <a:pt x="37" y="22"/>
                    <a:pt x="37" y="22"/>
                  </a:cubicBezTo>
                  <a:cubicBezTo>
                    <a:pt x="39" y="12"/>
                    <a:pt x="33" y="3"/>
                    <a:pt x="23" y="1"/>
                  </a:cubicBezTo>
                  <a:cubicBezTo>
                    <a:pt x="23" y="1"/>
                    <a:pt x="22" y="1"/>
                    <a:pt x="22" y="1"/>
                  </a:cubicBezTo>
                  <a:cubicBezTo>
                    <a:pt x="22" y="1"/>
                    <a:pt x="21" y="1"/>
                    <a:pt x="21" y="0"/>
                  </a:cubicBezTo>
                  <a:cubicBezTo>
                    <a:pt x="20" y="0"/>
                    <a:pt x="20" y="0"/>
                    <a:pt x="1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" name="Freeform 40"/>
            <p:cNvSpPr>
              <a:spLocks/>
            </p:cNvSpPr>
            <p:nvPr/>
          </p:nvSpPr>
          <p:spPr bwMode="auto">
            <a:xfrm>
              <a:off x="-3510079" y="314325"/>
              <a:ext cx="120650" cy="115888"/>
            </a:xfrm>
            <a:custGeom>
              <a:avLst/>
              <a:gdLst>
                <a:gd name="T0" fmla="*/ 18 w 37"/>
                <a:gd name="T1" fmla="*/ 0 h 36"/>
                <a:gd name="T2" fmla="*/ 7 w 37"/>
                <a:gd name="T3" fmla="*/ 4 h 36"/>
                <a:gd name="T4" fmla="*/ 6 w 37"/>
                <a:gd name="T5" fmla="*/ 5 h 36"/>
                <a:gd name="T6" fmla="*/ 1 w 37"/>
                <a:gd name="T7" fmla="*/ 14 h 36"/>
                <a:gd name="T8" fmla="*/ 0 w 37"/>
                <a:gd name="T9" fmla="*/ 19 h 36"/>
                <a:gd name="T10" fmla="*/ 0 w 37"/>
                <a:gd name="T11" fmla="*/ 20 h 36"/>
                <a:gd name="T12" fmla="*/ 7 w 37"/>
                <a:gd name="T13" fmla="*/ 33 h 36"/>
                <a:gd name="T14" fmla="*/ 8 w 37"/>
                <a:gd name="T15" fmla="*/ 33 h 36"/>
                <a:gd name="T16" fmla="*/ 15 w 37"/>
                <a:gd name="T17" fmla="*/ 36 h 36"/>
                <a:gd name="T18" fmla="*/ 18 w 37"/>
                <a:gd name="T19" fmla="*/ 36 h 36"/>
                <a:gd name="T20" fmla="*/ 20 w 37"/>
                <a:gd name="T21" fmla="*/ 36 h 36"/>
                <a:gd name="T22" fmla="*/ 21 w 37"/>
                <a:gd name="T23" fmla="*/ 36 h 36"/>
                <a:gd name="T24" fmla="*/ 36 w 37"/>
                <a:gd name="T25" fmla="*/ 22 h 36"/>
                <a:gd name="T26" fmla="*/ 36 w 37"/>
                <a:gd name="T27" fmla="*/ 22 h 36"/>
                <a:gd name="T28" fmla="*/ 36 w 37"/>
                <a:gd name="T29" fmla="*/ 21 h 36"/>
                <a:gd name="T30" fmla="*/ 32 w 37"/>
                <a:gd name="T31" fmla="*/ 6 h 36"/>
                <a:gd name="T32" fmla="*/ 31 w 37"/>
                <a:gd name="T33" fmla="*/ 5 h 36"/>
                <a:gd name="T34" fmla="*/ 22 w 37"/>
                <a:gd name="T35" fmla="*/ 0 h 36"/>
                <a:gd name="T36" fmla="*/ 18 w 37"/>
                <a:gd name="T3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36">
                  <a:moveTo>
                    <a:pt x="18" y="0"/>
                  </a:moveTo>
                  <a:cubicBezTo>
                    <a:pt x="14" y="0"/>
                    <a:pt x="10" y="2"/>
                    <a:pt x="7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3" y="8"/>
                    <a:pt x="1" y="11"/>
                    <a:pt x="1" y="14"/>
                  </a:cubicBezTo>
                  <a:cubicBezTo>
                    <a:pt x="0" y="16"/>
                    <a:pt x="0" y="18"/>
                    <a:pt x="0" y="19"/>
                  </a:cubicBezTo>
                  <a:cubicBezTo>
                    <a:pt x="0" y="19"/>
                    <a:pt x="0" y="20"/>
                    <a:pt x="0" y="20"/>
                  </a:cubicBezTo>
                  <a:cubicBezTo>
                    <a:pt x="1" y="25"/>
                    <a:pt x="4" y="30"/>
                    <a:pt x="7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10" y="35"/>
                    <a:pt x="12" y="35"/>
                    <a:pt x="15" y="36"/>
                  </a:cubicBezTo>
                  <a:cubicBezTo>
                    <a:pt x="16" y="36"/>
                    <a:pt x="17" y="36"/>
                    <a:pt x="18" y="36"/>
                  </a:cubicBezTo>
                  <a:cubicBezTo>
                    <a:pt x="19" y="36"/>
                    <a:pt x="19" y="36"/>
                    <a:pt x="20" y="36"/>
                  </a:cubicBezTo>
                  <a:cubicBezTo>
                    <a:pt x="20" y="36"/>
                    <a:pt x="21" y="36"/>
                    <a:pt x="21" y="36"/>
                  </a:cubicBezTo>
                  <a:cubicBezTo>
                    <a:pt x="28" y="35"/>
                    <a:pt x="34" y="30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1"/>
                    <a:pt x="36" y="21"/>
                  </a:cubicBezTo>
                  <a:cubicBezTo>
                    <a:pt x="37" y="16"/>
                    <a:pt x="36" y="10"/>
                    <a:pt x="32" y="6"/>
                  </a:cubicBezTo>
                  <a:cubicBezTo>
                    <a:pt x="32" y="6"/>
                    <a:pt x="31" y="5"/>
                    <a:pt x="31" y="5"/>
                  </a:cubicBezTo>
                  <a:cubicBezTo>
                    <a:pt x="29" y="3"/>
                    <a:pt x="26" y="1"/>
                    <a:pt x="22" y="0"/>
                  </a:cubicBezTo>
                  <a:cubicBezTo>
                    <a:pt x="21" y="0"/>
                    <a:pt x="20" y="0"/>
                    <a:pt x="18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" name="Freeform 41"/>
            <p:cNvSpPr>
              <a:spLocks/>
            </p:cNvSpPr>
            <p:nvPr/>
          </p:nvSpPr>
          <p:spPr bwMode="auto">
            <a:xfrm>
              <a:off x="-5456354" y="477838"/>
              <a:ext cx="119063" cy="117475"/>
            </a:xfrm>
            <a:custGeom>
              <a:avLst/>
              <a:gdLst>
                <a:gd name="T0" fmla="*/ 19 w 37"/>
                <a:gd name="T1" fmla="*/ 0 h 36"/>
                <a:gd name="T2" fmla="*/ 15 w 37"/>
                <a:gd name="T3" fmla="*/ 0 h 36"/>
                <a:gd name="T4" fmla="*/ 14 w 37"/>
                <a:gd name="T5" fmla="*/ 1 h 36"/>
                <a:gd name="T6" fmla="*/ 1 w 37"/>
                <a:gd name="T7" fmla="*/ 14 h 36"/>
                <a:gd name="T8" fmla="*/ 4 w 37"/>
                <a:gd name="T9" fmla="*/ 28 h 36"/>
                <a:gd name="T10" fmla="*/ 4 w 37"/>
                <a:gd name="T11" fmla="*/ 29 h 36"/>
                <a:gd name="T12" fmla="*/ 15 w 37"/>
                <a:gd name="T13" fmla="*/ 36 h 36"/>
                <a:gd name="T14" fmla="*/ 19 w 37"/>
                <a:gd name="T15" fmla="*/ 36 h 36"/>
                <a:gd name="T16" fmla="*/ 25 w 37"/>
                <a:gd name="T17" fmla="*/ 35 h 36"/>
                <a:gd name="T18" fmla="*/ 26 w 37"/>
                <a:gd name="T19" fmla="*/ 34 h 36"/>
                <a:gd name="T20" fmla="*/ 35 w 37"/>
                <a:gd name="T21" fmla="*/ 26 h 36"/>
                <a:gd name="T22" fmla="*/ 35 w 37"/>
                <a:gd name="T23" fmla="*/ 25 h 36"/>
                <a:gd name="T24" fmla="*/ 36 w 37"/>
                <a:gd name="T25" fmla="*/ 22 h 36"/>
                <a:gd name="T26" fmla="*/ 37 w 37"/>
                <a:gd name="T27" fmla="*/ 17 h 36"/>
                <a:gd name="T28" fmla="*/ 37 w 37"/>
                <a:gd name="T29" fmla="*/ 16 h 36"/>
                <a:gd name="T30" fmla="*/ 35 w 37"/>
                <a:gd name="T31" fmla="*/ 9 h 36"/>
                <a:gd name="T32" fmla="*/ 34 w 37"/>
                <a:gd name="T33" fmla="*/ 8 h 36"/>
                <a:gd name="T34" fmla="*/ 28 w 37"/>
                <a:gd name="T35" fmla="*/ 2 h 36"/>
                <a:gd name="T36" fmla="*/ 27 w 37"/>
                <a:gd name="T37" fmla="*/ 2 h 36"/>
                <a:gd name="T38" fmla="*/ 22 w 37"/>
                <a:gd name="T39" fmla="*/ 0 h 36"/>
                <a:gd name="T40" fmla="*/ 22 w 37"/>
                <a:gd name="T41" fmla="*/ 0 h 36"/>
                <a:gd name="T42" fmla="*/ 21 w 37"/>
                <a:gd name="T43" fmla="*/ 0 h 36"/>
                <a:gd name="T44" fmla="*/ 19 w 37"/>
                <a:gd name="T4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36">
                  <a:moveTo>
                    <a:pt x="19" y="0"/>
                  </a:moveTo>
                  <a:cubicBezTo>
                    <a:pt x="17" y="0"/>
                    <a:pt x="16" y="0"/>
                    <a:pt x="15" y="0"/>
                  </a:cubicBezTo>
                  <a:cubicBezTo>
                    <a:pt x="14" y="0"/>
                    <a:pt x="14" y="0"/>
                    <a:pt x="14" y="1"/>
                  </a:cubicBezTo>
                  <a:cubicBezTo>
                    <a:pt x="7" y="2"/>
                    <a:pt x="2" y="8"/>
                    <a:pt x="1" y="14"/>
                  </a:cubicBezTo>
                  <a:cubicBezTo>
                    <a:pt x="0" y="19"/>
                    <a:pt x="1" y="24"/>
                    <a:pt x="4" y="28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7" y="33"/>
                    <a:pt x="11" y="35"/>
                    <a:pt x="15" y="36"/>
                  </a:cubicBezTo>
                  <a:cubicBezTo>
                    <a:pt x="16" y="36"/>
                    <a:pt x="17" y="36"/>
                    <a:pt x="19" y="36"/>
                  </a:cubicBezTo>
                  <a:cubicBezTo>
                    <a:pt x="21" y="36"/>
                    <a:pt x="23" y="36"/>
                    <a:pt x="25" y="35"/>
                  </a:cubicBezTo>
                  <a:cubicBezTo>
                    <a:pt x="26" y="35"/>
                    <a:pt x="26" y="35"/>
                    <a:pt x="26" y="34"/>
                  </a:cubicBezTo>
                  <a:cubicBezTo>
                    <a:pt x="30" y="33"/>
                    <a:pt x="33" y="30"/>
                    <a:pt x="35" y="26"/>
                  </a:cubicBezTo>
                  <a:cubicBezTo>
                    <a:pt x="35" y="26"/>
                    <a:pt x="35" y="25"/>
                    <a:pt x="35" y="25"/>
                  </a:cubicBezTo>
                  <a:cubicBezTo>
                    <a:pt x="36" y="24"/>
                    <a:pt x="36" y="23"/>
                    <a:pt x="36" y="22"/>
                  </a:cubicBezTo>
                  <a:cubicBezTo>
                    <a:pt x="37" y="20"/>
                    <a:pt x="37" y="19"/>
                    <a:pt x="37" y="17"/>
                  </a:cubicBezTo>
                  <a:cubicBezTo>
                    <a:pt x="37" y="17"/>
                    <a:pt x="37" y="16"/>
                    <a:pt x="37" y="16"/>
                  </a:cubicBezTo>
                  <a:cubicBezTo>
                    <a:pt x="36" y="14"/>
                    <a:pt x="36" y="11"/>
                    <a:pt x="35" y="9"/>
                  </a:cubicBezTo>
                  <a:cubicBezTo>
                    <a:pt x="34" y="9"/>
                    <a:pt x="34" y="9"/>
                    <a:pt x="34" y="8"/>
                  </a:cubicBezTo>
                  <a:cubicBezTo>
                    <a:pt x="32" y="6"/>
                    <a:pt x="30" y="4"/>
                    <a:pt x="28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5" y="1"/>
                    <a:pt x="24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9" y="0"/>
                    <a:pt x="1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" name="Freeform 42"/>
            <p:cNvSpPr>
              <a:spLocks/>
            </p:cNvSpPr>
            <p:nvPr/>
          </p:nvSpPr>
          <p:spPr bwMode="auto">
            <a:xfrm>
              <a:off x="-4759442" y="2070100"/>
              <a:ext cx="123825" cy="119063"/>
            </a:xfrm>
            <a:custGeom>
              <a:avLst/>
              <a:gdLst>
                <a:gd name="T0" fmla="*/ 20 w 38"/>
                <a:gd name="T1" fmla="*/ 0 h 37"/>
                <a:gd name="T2" fmla="*/ 13 w 38"/>
                <a:gd name="T3" fmla="*/ 2 h 37"/>
                <a:gd name="T4" fmla="*/ 12 w 38"/>
                <a:gd name="T5" fmla="*/ 2 h 37"/>
                <a:gd name="T6" fmla="*/ 4 w 38"/>
                <a:gd name="T7" fmla="*/ 9 h 37"/>
                <a:gd name="T8" fmla="*/ 4 w 38"/>
                <a:gd name="T9" fmla="*/ 10 h 37"/>
                <a:gd name="T10" fmla="*/ 2 w 38"/>
                <a:gd name="T11" fmla="*/ 15 h 37"/>
                <a:gd name="T12" fmla="*/ 16 w 38"/>
                <a:gd name="T13" fmla="*/ 36 h 37"/>
                <a:gd name="T14" fmla="*/ 20 w 38"/>
                <a:gd name="T15" fmla="*/ 37 h 37"/>
                <a:gd name="T16" fmla="*/ 33 w 38"/>
                <a:gd name="T17" fmla="*/ 32 h 37"/>
                <a:gd name="T18" fmla="*/ 33 w 38"/>
                <a:gd name="T19" fmla="*/ 31 h 37"/>
                <a:gd name="T20" fmla="*/ 37 w 38"/>
                <a:gd name="T21" fmla="*/ 23 h 37"/>
                <a:gd name="T22" fmla="*/ 38 w 38"/>
                <a:gd name="T23" fmla="*/ 22 h 37"/>
                <a:gd name="T24" fmla="*/ 38 w 38"/>
                <a:gd name="T25" fmla="*/ 22 h 37"/>
                <a:gd name="T26" fmla="*/ 36 w 38"/>
                <a:gd name="T27" fmla="*/ 11 h 37"/>
                <a:gd name="T28" fmla="*/ 36 w 38"/>
                <a:gd name="T29" fmla="*/ 10 h 37"/>
                <a:gd name="T30" fmla="*/ 31 w 38"/>
                <a:gd name="T31" fmla="*/ 4 h 37"/>
                <a:gd name="T32" fmla="*/ 30 w 38"/>
                <a:gd name="T33" fmla="*/ 3 h 37"/>
                <a:gd name="T34" fmla="*/ 25 w 38"/>
                <a:gd name="T35" fmla="*/ 1 h 37"/>
                <a:gd name="T36" fmla="*/ 23 w 38"/>
                <a:gd name="T37" fmla="*/ 1 h 37"/>
                <a:gd name="T38" fmla="*/ 23 w 38"/>
                <a:gd name="T39" fmla="*/ 1 h 37"/>
                <a:gd name="T40" fmla="*/ 20 w 38"/>
                <a:gd name="T4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8" h="37">
                  <a:moveTo>
                    <a:pt x="20" y="0"/>
                  </a:moveTo>
                  <a:cubicBezTo>
                    <a:pt x="17" y="0"/>
                    <a:pt x="15" y="1"/>
                    <a:pt x="13" y="2"/>
                  </a:cubicBezTo>
                  <a:cubicBezTo>
                    <a:pt x="13" y="2"/>
                    <a:pt x="12" y="2"/>
                    <a:pt x="12" y="2"/>
                  </a:cubicBezTo>
                  <a:cubicBezTo>
                    <a:pt x="9" y="4"/>
                    <a:pt x="6" y="6"/>
                    <a:pt x="4" y="9"/>
                  </a:cubicBezTo>
                  <a:cubicBezTo>
                    <a:pt x="4" y="9"/>
                    <a:pt x="4" y="10"/>
                    <a:pt x="4" y="10"/>
                  </a:cubicBezTo>
                  <a:cubicBezTo>
                    <a:pt x="3" y="12"/>
                    <a:pt x="2" y="13"/>
                    <a:pt x="2" y="15"/>
                  </a:cubicBezTo>
                  <a:cubicBezTo>
                    <a:pt x="0" y="25"/>
                    <a:pt x="6" y="34"/>
                    <a:pt x="16" y="36"/>
                  </a:cubicBezTo>
                  <a:cubicBezTo>
                    <a:pt x="17" y="37"/>
                    <a:pt x="19" y="37"/>
                    <a:pt x="20" y="37"/>
                  </a:cubicBezTo>
                  <a:cubicBezTo>
                    <a:pt x="25" y="37"/>
                    <a:pt x="29" y="35"/>
                    <a:pt x="33" y="32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5" y="29"/>
                    <a:pt x="37" y="26"/>
                    <a:pt x="37" y="23"/>
                  </a:cubicBezTo>
                  <a:cubicBezTo>
                    <a:pt x="37" y="23"/>
                    <a:pt x="37" y="23"/>
                    <a:pt x="38" y="22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8" y="18"/>
                    <a:pt x="38" y="15"/>
                    <a:pt x="36" y="11"/>
                  </a:cubicBezTo>
                  <a:cubicBezTo>
                    <a:pt x="36" y="11"/>
                    <a:pt x="36" y="11"/>
                    <a:pt x="36" y="10"/>
                  </a:cubicBezTo>
                  <a:cubicBezTo>
                    <a:pt x="35" y="8"/>
                    <a:pt x="33" y="6"/>
                    <a:pt x="31" y="4"/>
                  </a:cubicBezTo>
                  <a:cubicBezTo>
                    <a:pt x="30" y="4"/>
                    <a:pt x="30" y="4"/>
                    <a:pt x="30" y="3"/>
                  </a:cubicBezTo>
                  <a:cubicBezTo>
                    <a:pt x="28" y="2"/>
                    <a:pt x="26" y="2"/>
                    <a:pt x="25" y="1"/>
                  </a:cubicBezTo>
                  <a:cubicBezTo>
                    <a:pt x="24" y="1"/>
                    <a:pt x="24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1"/>
                    <a:pt x="21" y="0"/>
                    <a:pt x="2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" name="Freeform 43"/>
            <p:cNvSpPr>
              <a:spLocks/>
            </p:cNvSpPr>
            <p:nvPr/>
          </p:nvSpPr>
          <p:spPr bwMode="auto">
            <a:xfrm>
              <a:off x="-6353292" y="1143000"/>
              <a:ext cx="122238" cy="115888"/>
            </a:xfrm>
            <a:custGeom>
              <a:avLst/>
              <a:gdLst>
                <a:gd name="T0" fmla="*/ 19 w 38"/>
                <a:gd name="T1" fmla="*/ 0 h 36"/>
                <a:gd name="T2" fmla="*/ 2 w 38"/>
                <a:gd name="T3" fmla="*/ 14 h 36"/>
                <a:gd name="T4" fmla="*/ 16 w 38"/>
                <a:gd name="T5" fmla="*/ 36 h 36"/>
                <a:gd name="T6" fmla="*/ 19 w 38"/>
                <a:gd name="T7" fmla="*/ 36 h 36"/>
                <a:gd name="T8" fmla="*/ 35 w 38"/>
                <a:gd name="T9" fmla="*/ 28 h 36"/>
                <a:gd name="T10" fmla="*/ 35 w 38"/>
                <a:gd name="T11" fmla="*/ 27 h 36"/>
                <a:gd name="T12" fmla="*/ 37 w 38"/>
                <a:gd name="T13" fmla="*/ 22 h 36"/>
                <a:gd name="T14" fmla="*/ 34 w 38"/>
                <a:gd name="T15" fmla="*/ 8 h 36"/>
                <a:gd name="T16" fmla="*/ 34 w 38"/>
                <a:gd name="T17" fmla="*/ 7 h 36"/>
                <a:gd name="T18" fmla="*/ 25 w 38"/>
                <a:gd name="T19" fmla="*/ 1 h 36"/>
                <a:gd name="T20" fmla="*/ 23 w 38"/>
                <a:gd name="T21" fmla="*/ 0 h 36"/>
                <a:gd name="T22" fmla="*/ 23 w 38"/>
                <a:gd name="T23" fmla="*/ 0 h 36"/>
                <a:gd name="T24" fmla="*/ 19 w 38"/>
                <a:gd name="T2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36">
                  <a:moveTo>
                    <a:pt x="19" y="0"/>
                  </a:moveTo>
                  <a:cubicBezTo>
                    <a:pt x="11" y="0"/>
                    <a:pt x="3" y="6"/>
                    <a:pt x="2" y="14"/>
                  </a:cubicBezTo>
                  <a:cubicBezTo>
                    <a:pt x="0" y="24"/>
                    <a:pt x="6" y="34"/>
                    <a:pt x="16" y="36"/>
                  </a:cubicBezTo>
                  <a:cubicBezTo>
                    <a:pt x="17" y="36"/>
                    <a:pt x="18" y="36"/>
                    <a:pt x="19" y="36"/>
                  </a:cubicBezTo>
                  <a:cubicBezTo>
                    <a:pt x="26" y="36"/>
                    <a:pt x="31" y="33"/>
                    <a:pt x="35" y="28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6" y="25"/>
                    <a:pt x="37" y="24"/>
                    <a:pt x="37" y="22"/>
                  </a:cubicBezTo>
                  <a:cubicBezTo>
                    <a:pt x="38" y="17"/>
                    <a:pt x="37" y="12"/>
                    <a:pt x="34" y="8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1" y="4"/>
                    <a:pt x="28" y="2"/>
                    <a:pt x="25" y="1"/>
                  </a:cubicBezTo>
                  <a:cubicBezTo>
                    <a:pt x="24" y="1"/>
                    <a:pt x="24" y="1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0"/>
                    <a:pt x="21" y="0"/>
                    <a:pt x="1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44"/>
            <p:cNvSpPr>
              <a:spLocks/>
            </p:cNvSpPr>
            <p:nvPr/>
          </p:nvSpPr>
          <p:spPr bwMode="auto">
            <a:xfrm>
              <a:off x="-2395654" y="2625725"/>
              <a:ext cx="119063" cy="119063"/>
            </a:xfrm>
            <a:custGeom>
              <a:avLst/>
              <a:gdLst>
                <a:gd name="T0" fmla="*/ 19 w 37"/>
                <a:gd name="T1" fmla="*/ 0 h 37"/>
                <a:gd name="T2" fmla="*/ 8 w 37"/>
                <a:gd name="T3" fmla="*/ 4 h 37"/>
                <a:gd name="T4" fmla="*/ 7 w 37"/>
                <a:gd name="T5" fmla="*/ 5 h 37"/>
                <a:gd name="T6" fmla="*/ 1 w 37"/>
                <a:gd name="T7" fmla="*/ 14 h 37"/>
                <a:gd name="T8" fmla="*/ 1 w 37"/>
                <a:gd name="T9" fmla="*/ 15 h 37"/>
                <a:gd name="T10" fmla="*/ 1 w 37"/>
                <a:gd name="T11" fmla="*/ 15 h 37"/>
                <a:gd name="T12" fmla="*/ 7 w 37"/>
                <a:gd name="T13" fmla="*/ 32 h 37"/>
                <a:gd name="T14" fmla="*/ 8 w 37"/>
                <a:gd name="T15" fmla="*/ 33 h 37"/>
                <a:gd name="T16" fmla="*/ 15 w 37"/>
                <a:gd name="T17" fmla="*/ 36 h 37"/>
                <a:gd name="T18" fmla="*/ 19 w 37"/>
                <a:gd name="T19" fmla="*/ 37 h 37"/>
                <a:gd name="T20" fmla="*/ 36 w 37"/>
                <a:gd name="T21" fmla="*/ 22 h 37"/>
                <a:gd name="T22" fmla="*/ 37 w 37"/>
                <a:gd name="T23" fmla="*/ 16 h 37"/>
                <a:gd name="T24" fmla="*/ 37 w 37"/>
                <a:gd name="T25" fmla="*/ 15 h 37"/>
                <a:gd name="T26" fmla="*/ 22 w 37"/>
                <a:gd name="T27" fmla="*/ 1 h 37"/>
                <a:gd name="T28" fmla="*/ 20 w 37"/>
                <a:gd name="T29" fmla="*/ 0 h 37"/>
                <a:gd name="T30" fmla="*/ 19 w 37"/>
                <a:gd name="T31" fmla="*/ 0 h 37"/>
                <a:gd name="T32" fmla="*/ 19 w 37"/>
                <a:gd name="T3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37">
                  <a:moveTo>
                    <a:pt x="19" y="0"/>
                  </a:moveTo>
                  <a:cubicBezTo>
                    <a:pt x="15" y="0"/>
                    <a:pt x="11" y="2"/>
                    <a:pt x="8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4" y="7"/>
                    <a:pt x="2" y="10"/>
                    <a:pt x="1" y="14"/>
                  </a:cubicBezTo>
                  <a:cubicBezTo>
                    <a:pt x="1" y="14"/>
                    <a:pt x="1" y="14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22"/>
                    <a:pt x="2" y="28"/>
                    <a:pt x="7" y="32"/>
                  </a:cubicBezTo>
                  <a:cubicBezTo>
                    <a:pt x="7" y="33"/>
                    <a:pt x="7" y="33"/>
                    <a:pt x="8" y="33"/>
                  </a:cubicBezTo>
                  <a:cubicBezTo>
                    <a:pt x="10" y="35"/>
                    <a:pt x="12" y="36"/>
                    <a:pt x="15" y="36"/>
                  </a:cubicBezTo>
                  <a:cubicBezTo>
                    <a:pt x="16" y="37"/>
                    <a:pt x="17" y="37"/>
                    <a:pt x="19" y="37"/>
                  </a:cubicBezTo>
                  <a:cubicBezTo>
                    <a:pt x="27" y="37"/>
                    <a:pt x="35" y="31"/>
                    <a:pt x="36" y="22"/>
                  </a:cubicBezTo>
                  <a:cubicBezTo>
                    <a:pt x="37" y="20"/>
                    <a:pt x="37" y="18"/>
                    <a:pt x="37" y="16"/>
                  </a:cubicBezTo>
                  <a:cubicBezTo>
                    <a:pt x="37" y="16"/>
                    <a:pt x="37" y="16"/>
                    <a:pt x="37" y="15"/>
                  </a:cubicBezTo>
                  <a:cubicBezTo>
                    <a:pt x="35" y="8"/>
                    <a:pt x="30" y="2"/>
                    <a:pt x="22" y="1"/>
                  </a:cubicBezTo>
                  <a:cubicBezTo>
                    <a:pt x="22" y="1"/>
                    <a:pt x="21" y="0"/>
                    <a:pt x="20" y="0"/>
                  </a:cubicBezTo>
                  <a:cubicBezTo>
                    <a:pt x="20" y="0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46"/>
            <p:cNvSpPr>
              <a:spLocks/>
            </p:cNvSpPr>
            <p:nvPr/>
          </p:nvSpPr>
          <p:spPr bwMode="auto">
            <a:xfrm>
              <a:off x="-746242" y="2379663"/>
              <a:ext cx="123825" cy="115888"/>
            </a:xfrm>
            <a:custGeom>
              <a:avLst/>
              <a:gdLst>
                <a:gd name="T0" fmla="*/ 18 w 38"/>
                <a:gd name="T1" fmla="*/ 0 h 36"/>
                <a:gd name="T2" fmla="*/ 13 w 38"/>
                <a:gd name="T3" fmla="*/ 0 h 36"/>
                <a:gd name="T4" fmla="*/ 12 w 38"/>
                <a:gd name="T5" fmla="*/ 1 h 36"/>
                <a:gd name="T6" fmla="*/ 7 w 38"/>
                <a:gd name="T7" fmla="*/ 3 h 36"/>
                <a:gd name="T8" fmla="*/ 6 w 38"/>
                <a:gd name="T9" fmla="*/ 4 h 36"/>
                <a:gd name="T10" fmla="*/ 1 w 38"/>
                <a:gd name="T11" fmla="*/ 14 h 36"/>
                <a:gd name="T12" fmla="*/ 0 w 38"/>
                <a:gd name="T13" fmla="*/ 20 h 36"/>
                <a:gd name="T14" fmla="*/ 0 w 38"/>
                <a:gd name="T15" fmla="*/ 21 h 36"/>
                <a:gd name="T16" fmla="*/ 15 w 38"/>
                <a:gd name="T17" fmla="*/ 35 h 36"/>
                <a:gd name="T18" fmla="*/ 18 w 38"/>
                <a:gd name="T19" fmla="*/ 36 h 36"/>
                <a:gd name="T20" fmla="*/ 36 w 38"/>
                <a:gd name="T21" fmla="*/ 21 h 36"/>
                <a:gd name="T22" fmla="*/ 22 w 38"/>
                <a:gd name="T23" fmla="*/ 0 h 36"/>
                <a:gd name="T24" fmla="*/ 18 w 38"/>
                <a:gd name="T2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36">
                  <a:moveTo>
                    <a:pt x="18" y="0"/>
                  </a:moveTo>
                  <a:cubicBezTo>
                    <a:pt x="17" y="0"/>
                    <a:pt x="15" y="0"/>
                    <a:pt x="13" y="0"/>
                  </a:cubicBezTo>
                  <a:cubicBezTo>
                    <a:pt x="13" y="0"/>
                    <a:pt x="12" y="1"/>
                    <a:pt x="12" y="1"/>
                  </a:cubicBezTo>
                  <a:cubicBezTo>
                    <a:pt x="10" y="1"/>
                    <a:pt x="9" y="2"/>
                    <a:pt x="7" y="3"/>
                  </a:cubicBezTo>
                  <a:cubicBezTo>
                    <a:pt x="7" y="4"/>
                    <a:pt x="6" y="4"/>
                    <a:pt x="6" y="4"/>
                  </a:cubicBezTo>
                  <a:cubicBezTo>
                    <a:pt x="3" y="7"/>
                    <a:pt x="1" y="10"/>
                    <a:pt x="1" y="14"/>
                  </a:cubicBezTo>
                  <a:cubicBezTo>
                    <a:pt x="0" y="16"/>
                    <a:pt x="0" y="18"/>
                    <a:pt x="0" y="20"/>
                  </a:cubicBezTo>
                  <a:cubicBezTo>
                    <a:pt x="0" y="20"/>
                    <a:pt x="0" y="21"/>
                    <a:pt x="0" y="21"/>
                  </a:cubicBezTo>
                  <a:cubicBezTo>
                    <a:pt x="2" y="28"/>
                    <a:pt x="7" y="34"/>
                    <a:pt x="15" y="35"/>
                  </a:cubicBezTo>
                  <a:cubicBezTo>
                    <a:pt x="16" y="36"/>
                    <a:pt x="17" y="36"/>
                    <a:pt x="18" y="36"/>
                  </a:cubicBezTo>
                  <a:cubicBezTo>
                    <a:pt x="27" y="36"/>
                    <a:pt x="34" y="30"/>
                    <a:pt x="36" y="21"/>
                  </a:cubicBezTo>
                  <a:cubicBezTo>
                    <a:pt x="38" y="12"/>
                    <a:pt x="32" y="2"/>
                    <a:pt x="22" y="0"/>
                  </a:cubicBezTo>
                  <a:cubicBezTo>
                    <a:pt x="21" y="0"/>
                    <a:pt x="20" y="0"/>
                    <a:pt x="18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" name="Freeform 47"/>
            <p:cNvSpPr>
              <a:spLocks/>
            </p:cNvSpPr>
            <p:nvPr/>
          </p:nvSpPr>
          <p:spPr bwMode="auto">
            <a:xfrm>
              <a:off x="-3376729" y="1408113"/>
              <a:ext cx="119063" cy="115888"/>
            </a:xfrm>
            <a:custGeom>
              <a:avLst/>
              <a:gdLst>
                <a:gd name="T0" fmla="*/ 19 w 37"/>
                <a:gd name="T1" fmla="*/ 0 h 36"/>
                <a:gd name="T2" fmla="*/ 17 w 37"/>
                <a:gd name="T3" fmla="*/ 0 h 36"/>
                <a:gd name="T4" fmla="*/ 16 w 37"/>
                <a:gd name="T5" fmla="*/ 0 h 36"/>
                <a:gd name="T6" fmla="*/ 2 w 37"/>
                <a:gd name="T7" fmla="*/ 10 h 36"/>
                <a:gd name="T8" fmla="*/ 2 w 37"/>
                <a:gd name="T9" fmla="*/ 11 h 36"/>
                <a:gd name="T10" fmla="*/ 1 w 37"/>
                <a:gd name="T11" fmla="*/ 14 h 36"/>
                <a:gd name="T12" fmla="*/ 2 w 37"/>
                <a:gd name="T13" fmla="*/ 25 h 36"/>
                <a:gd name="T14" fmla="*/ 2 w 37"/>
                <a:gd name="T15" fmla="*/ 26 h 36"/>
                <a:gd name="T16" fmla="*/ 15 w 37"/>
                <a:gd name="T17" fmla="*/ 36 h 36"/>
                <a:gd name="T18" fmla="*/ 19 w 37"/>
                <a:gd name="T19" fmla="*/ 36 h 36"/>
                <a:gd name="T20" fmla="*/ 29 w 37"/>
                <a:gd name="T21" fmla="*/ 32 h 36"/>
                <a:gd name="T22" fmla="*/ 30 w 37"/>
                <a:gd name="T23" fmla="*/ 32 h 36"/>
                <a:gd name="T24" fmla="*/ 36 w 37"/>
                <a:gd name="T25" fmla="*/ 22 h 36"/>
                <a:gd name="T26" fmla="*/ 33 w 37"/>
                <a:gd name="T27" fmla="*/ 7 h 36"/>
                <a:gd name="T28" fmla="*/ 33 w 37"/>
                <a:gd name="T29" fmla="*/ 6 h 36"/>
                <a:gd name="T30" fmla="*/ 25 w 37"/>
                <a:gd name="T31" fmla="*/ 1 h 36"/>
                <a:gd name="T32" fmla="*/ 24 w 37"/>
                <a:gd name="T33" fmla="*/ 1 h 36"/>
                <a:gd name="T34" fmla="*/ 22 w 37"/>
                <a:gd name="T35" fmla="*/ 0 h 36"/>
                <a:gd name="T36" fmla="*/ 19 w 37"/>
                <a:gd name="T3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36">
                  <a:moveTo>
                    <a:pt x="19" y="0"/>
                  </a:moveTo>
                  <a:cubicBezTo>
                    <a:pt x="18" y="0"/>
                    <a:pt x="18" y="0"/>
                    <a:pt x="17" y="0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0" y="1"/>
                    <a:pt x="5" y="5"/>
                    <a:pt x="2" y="10"/>
                  </a:cubicBezTo>
                  <a:cubicBezTo>
                    <a:pt x="2" y="10"/>
                    <a:pt x="2" y="11"/>
                    <a:pt x="2" y="11"/>
                  </a:cubicBezTo>
                  <a:cubicBezTo>
                    <a:pt x="1" y="12"/>
                    <a:pt x="1" y="13"/>
                    <a:pt x="1" y="14"/>
                  </a:cubicBezTo>
                  <a:cubicBezTo>
                    <a:pt x="0" y="18"/>
                    <a:pt x="0" y="22"/>
                    <a:pt x="2" y="2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5" y="31"/>
                    <a:pt x="9" y="35"/>
                    <a:pt x="15" y="36"/>
                  </a:cubicBezTo>
                  <a:cubicBezTo>
                    <a:pt x="16" y="36"/>
                    <a:pt x="17" y="36"/>
                    <a:pt x="19" y="36"/>
                  </a:cubicBezTo>
                  <a:cubicBezTo>
                    <a:pt x="23" y="36"/>
                    <a:pt x="26" y="35"/>
                    <a:pt x="29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3" y="29"/>
                    <a:pt x="36" y="26"/>
                    <a:pt x="36" y="22"/>
                  </a:cubicBezTo>
                  <a:cubicBezTo>
                    <a:pt x="37" y="17"/>
                    <a:pt x="36" y="11"/>
                    <a:pt x="33" y="7"/>
                  </a:cubicBezTo>
                  <a:cubicBezTo>
                    <a:pt x="33" y="7"/>
                    <a:pt x="33" y="7"/>
                    <a:pt x="33" y="6"/>
                  </a:cubicBezTo>
                  <a:cubicBezTo>
                    <a:pt x="31" y="4"/>
                    <a:pt x="28" y="2"/>
                    <a:pt x="25" y="1"/>
                  </a:cubicBezTo>
                  <a:cubicBezTo>
                    <a:pt x="25" y="1"/>
                    <a:pt x="24" y="1"/>
                    <a:pt x="24" y="1"/>
                  </a:cubicBezTo>
                  <a:cubicBezTo>
                    <a:pt x="23" y="0"/>
                    <a:pt x="23" y="0"/>
                    <a:pt x="22" y="0"/>
                  </a:cubicBezTo>
                  <a:cubicBezTo>
                    <a:pt x="21" y="0"/>
                    <a:pt x="20" y="0"/>
                    <a:pt x="1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20835" y="2867025"/>
            <a:ext cx="5162550" cy="4094163"/>
            <a:chOff x="-9869604" y="2867025"/>
            <a:chExt cx="5162550" cy="4094163"/>
          </a:xfrm>
        </p:grpSpPr>
        <p:sp>
          <p:nvSpPr>
            <p:cNvPr id="53" name="Freeform 48"/>
            <p:cNvSpPr>
              <a:spLocks/>
            </p:cNvSpPr>
            <p:nvPr/>
          </p:nvSpPr>
          <p:spPr bwMode="auto">
            <a:xfrm>
              <a:off x="-9088554" y="6616700"/>
              <a:ext cx="1468438" cy="344488"/>
            </a:xfrm>
            <a:custGeom>
              <a:avLst/>
              <a:gdLst>
                <a:gd name="T0" fmla="*/ 0 w 455"/>
                <a:gd name="T1" fmla="*/ 0 h 107"/>
                <a:gd name="T2" fmla="*/ 0 w 455"/>
                <a:gd name="T3" fmla="*/ 0 h 107"/>
                <a:gd name="T4" fmla="*/ 0 w 455"/>
                <a:gd name="T5" fmla="*/ 1 h 107"/>
                <a:gd name="T6" fmla="*/ 450 w 455"/>
                <a:gd name="T7" fmla="*/ 107 h 107"/>
                <a:gd name="T8" fmla="*/ 455 w 455"/>
                <a:gd name="T9" fmla="*/ 107 h 107"/>
                <a:gd name="T10" fmla="*/ 0 w 455"/>
                <a:gd name="T1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5" h="10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50" y="107"/>
                    <a:pt x="450" y="107"/>
                    <a:pt x="450" y="107"/>
                  </a:cubicBezTo>
                  <a:cubicBezTo>
                    <a:pt x="455" y="107"/>
                    <a:pt x="455" y="107"/>
                    <a:pt x="455" y="10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" name="Freeform 49"/>
            <p:cNvSpPr>
              <a:spLocks/>
            </p:cNvSpPr>
            <p:nvPr/>
          </p:nvSpPr>
          <p:spPr bwMode="auto">
            <a:xfrm>
              <a:off x="-9101254" y="6638925"/>
              <a:ext cx="347663" cy="322263"/>
            </a:xfrm>
            <a:custGeom>
              <a:avLst/>
              <a:gdLst>
                <a:gd name="T0" fmla="*/ 1 w 108"/>
                <a:gd name="T1" fmla="*/ 0 h 100"/>
                <a:gd name="T2" fmla="*/ 0 w 108"/>
                <a:gd name="T3" fmla="*/ 1 h 100"/>
                <a:gd name="T4" fmla="*/ 106 w 108"/>
                <a:gd name="T5" fmla="*/ 100 h 100"/>
                <a:gd name="T6" fmla="*/ 108 w 108"/>
                <a:gd name="T7" fmla="*/ 100 h 100"/>
                <a:gd name="T8" fmla="*/ 1 w 108"/>
                <a:gd name="T9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00">
                  <a:moveTo>
                    <a:pt x="1" y="0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106" y="100"/>
                    <a:pt x="106" y="100"/>
                    <a:pt x="106" y="100"/>
                  </a:cubicBezTo>
                  <a:cubicBezTo>
                    <a:pt x="108" y="100"/>
                    <a:pt x="108" y="100"/>
                    <a:pt x="108" y="10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Freeform 50"/>
            <p:cNvSpPr>
              <a:spLocks/>
            </p:cNvSpPr>
            <p:nvPr/>
          </p:nvSpPr>
          <p:spPr bwMode="auto">
            <a:xfrm>
              <a:off x="-9091729" y="6076950"/>
              <a:ext cx="1055688" cy="509588"/>
            </a:xfrm>
            <a:custGeom>
              <a:avLst/>
              <a:gdLst>
                <a:gd name="T0" fmla="*/ 327 w 327"/>
                <a:gd name="T1" fmla="*/ 0 h 158"/>
                <a:gd name="T2" fmla="*/ 0 w 327"/>
                <a:gd name="T3" fmla="*/ 157 h 158"/>
                <a:gd name="T4" fmla="*/ 0 w 327"/>
                <a:gd name="T5" fmla="*/ 158 h 158"/>
                <a:gd name="T6" fmla="*/ 327 w 327"/>
                <a:gd name="T7" fmla="*/ 1 h 158"/>
                <a:gd name="T8" fmla="*/ 327 w 327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7" h="158">
                  <a:moveTo>
                    <a:pt x="327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327" y="1"/>
                    <a:pt x="327" y="1"/>
                    <a:pt x="327" y="1"/>
                  </a:cubicBezTo>
                  <a:cubicBezTo>
                    <a:pt x="327" y="1"/>
                    <a:pt x="327" y="0"/>
                    <a:pt x="327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" name="Freeform 51"/>
            <p:cNvSpPr>
              <a:spLocks/>
            </p:cNvSpPr>
            <p:nvPr/>
          </p:nvSpPr>
          <p:spPr bwMode="auto">
            <a:xfrm>
              <a:off x="-9869604" y="6180138"/>
              <a:ext cx="693738" cy="403225"/>
            </a:xfrm>
            <a:custGeom>
              <a:avLst/>
              <a:gdLst>
                <a:gd name="T0" fmla="*/ 0 w 215"/>
                <a:gd name="T1" fmla="*/ 0 h 125"/>
                <a:gd name="T2" fmla="*/ 0 w 215"/>
                <a:gd name="T3" fmla="*/ 1 h 125"/>
                <a:gd name="T4" fmla="*/ 214 w 215"/>
                <a:gd name="T5" fmla="*/ 125 h 125"/>
                <a:gd name="T6" fmla="*/ 215 w 215"/>
                <a:gd name="T7" fmla="*/ 124 h 125"/>
                <a:gd name="T8" fmla="*/ 0 w 215"/>
                <a:gd name="T9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25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14" y="125"/>
                    <a:pt x="214" y="125"/>
                    <a:pt x="214" y="125"/>
                  </a:cubicBezTo>
                  <a:cubicBezTo>
                    <a:pt x="215" y="125"/>
                    <a:pt x="215" y="125"/>
                    <a:pt x="215" y="124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" name="Freeform 52"/>
            <p:cNvSpPr>
              <a:spLocks/>
            </p:cNvSpPr>
            <p:nvPr/>
          </p:nvSpPr>
          <p:spPr bwMode="auto">
            <a:xfrm>
              <a:off x="-9698154" y="5330825"/>
              <a:ext cx="544513" cy="1233488"/>
            </a:xfrm>
            <a:custGeom>
              <a:avLst/>
              <a:gdLst>
                <a:gd name="T0" fmla="*/ 1 w 169"/>
                <a:gd name="T1" fmla="*/ 0 h 382"/>
                <a:gd name="T2" fmla="*/ 0 w 169"/>
                <a:gd name="T3" fmla="*/ 0 h 382"/>
                <a:gd name="T4" fmla="*/ 168 w 169"/>
                <a:gd name="T5" fmla="*/ 382 h 382"/>
                <a:gd name="T6" fmla="*/ 169 w 169"/>
                <a:gd name="T7" fmla="*/ 381 h 382"/>
                <a:gd name="T8" fmla="*/ 1 w 169"/>
                <a:gd name="T9" fmla="*/ 0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382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68" y="382"/>
                    <a:pt x="168" y="382"/>
                    <a:pt x="168" y="382"/>
                  </a:cubicBezTo>
                  <a:cubicBezTo>
                    <a:pt x="168" y="382"/>
                    <a:pt x="169" y="382"/>
                    <a:pt x="169" y="381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Freeform 53"/>
            <p:cNvSpPr>
              <a:spLocks/>
            </p:cNvSpPr>
            <p:nvPr/>
          </p:nvSpPr>
          <p:spPr bwMode="auto">
            <a:xfrm>
              <a:off x="-9869604" y="5314950"/>
              <a:ext cx="115888" cy="87313"/>
            </a:xfrm>
            <a:custGeom>
              <a:avLst/>
              <a:gdLst>
                <a:gd name="T0" fmla="*/ 35 w 36"/>
                <a:gd name="T1" fmla="*/ 0 h 27"/>
                <a:gd name="T2" fmla="*/ 0 w 36"/>
                <a:gd name="T3" fmla="*/ 26 h 27"/>
                <a:gd name="T4" fmla="*/ 0 w 36"/>
                <a:gd name="T5" fmla="*/ 27 h 27"/>
                <a:gd name="T6" fmla="*/ 36 w 36"/>
                <a:gd name="T7" fmla="*/ 1 h 27"/>
                <a:gd name="T8" fmla="*/ 35 w 36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7">
                  <a:moveTo>
                    <a:pt x="3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0"/>
                    <a:pt x="35" y="0"/>
                    <a:pt x="3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" name="Freeform 54"/>
            <p:cNvSpPr>
              <a:spLocks/>
            </p:cNvSpPr>
            <p:nvPr/>
          </p:nvSpPr>
          <p:spPr bwMode="auto">
            <a:xfrm>
              <a:off x="-9869604" y="4652963"/>
              <a:ext cx="144463" cy="587375"/>
            </a:xfrm>
            <a:custGeom>
              <a:avLst/>
              <a:gdLst>
                <a:gd name="T0" fmla="*/ 0 w 45"/>
                <a:gd name="T1" fmla="*/ 0 h 182"/>
                <a:gd name="T2" fmla="*/ 0 w 45"/>
                <a:gd name="T3" fmla="*/ 4 h 182"/>
                <a:gd name="T4" fmla="*/ 44 w 45"/>
                <a:gd name="T5" fmla="*/ 182 h 182"/>
                <a:gd name="T6" fmla="*/ 45 w 45"/>
                <a:gd name="T7" fmla="*/ 181 h 182"/>
                <a:gd name="T8" fmla="*/ 0 w 45"/>
                <a:gd name="T9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82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44" y="182"/>
                    <a:pt x="44" y="182"/>
                    <a:pt x="44" y="182"/>
                  </a:cubicBezTo>
                  <a:cubicBezTo>
                    <a:pt x="44" y="182"/>
                    <a:pt x="44" y="182"/>
                    <a:pt x="45" y="18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0" name="Freeform 55"/>
            <p:cNvSpPr>
              <a:spLocks/>
            </p:cNvSpPr>
            <p:nvPr/>
          </p:nvSpPr>
          <p:spPr bwMode="auto">
            <a:xfrm>
              <a:off x="-9675929" y="4695825"/>
              <a:ext cx="955675" cy="566738"/>
            </a:xfrm>
            <a:custGeom>
              <a:avLst/>
              <a:gdLst>
                <a:gd name="T0" fmla="*/ 296 w 296"/>
                <a:gd name="T1" fmla="*/ 0 h 176"/>
                <a:gd name="T2" fmla="*/ 0 w 296"/>
                <a:gd name="T3" fmla="*/ 175 h 176"/>
                <a:gd name="T4" fmla="*/ 1 w 296"/>
                <a:gd name="T5" fmla="*/ 176 h 176"/>
                <a:gd name="T6" fmla="*/ 296 w 296"/>
                <a:gd name="T7" fmla="*/ 1 h 176"/>
                <a:gd name="T8" fmla="*/ 296 w 296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176">
                  <a:moveTo>
                    <a:pt x="296" y="0"/>
                  </a:moveTo>
                  <a:cubicBezTo>
                    <a:pt x="0" y="175"/>
                    <a:pt x="0" y="175"/>
                    <a:pt x="0" y="175"/>
                  </a:cubicBezTo>
                  <a:cubicBezTo>
                    <a:pt x="1" y="175"/>
                    <a:pt x="1" y="176"/>
                    <a:pt x="1" y="176"/>
                  </a:cubicBezTo>
                  <a:cubicBezTo>
                    <a:pt x="296" y="1"/>
                    <a:pt x="296" y="1"/>
                    <a:pt x="296" y="1"/>
                  </a:cubicBezTo>
                  <a:cubicBezTo>
                    <a:pt x="296" y="1"/>
                    <a:pt x="296" y="1"/>
                    <a:pt x="29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1" name="Freeform 56"/>
            <p:cNvSpPr>
              <a:spLocks noEditPoints="1"/>
            </p:cNvSpPr>
            <p:nvPr/>
          </p:nvSpPr>
          <p:spPr bwMode="auto">
            <a:xfrm>
              <a:off x="-9666404" y="5153025"/>
              <a:ext cx="1514475" cy="130175"/>
            </a:xfrm>
            <a:custGeom>
              <a:avLst/>
              <a:gdLst>
                <a:gd name="T0" fmla="*/ 266 w 469"/>
                <a:gd name="T1" fmla="*/ 17 h 40"/>
                <a:gd name="T2" fmla="*/ 0 w 469"/>
                <a:gd name="T3" fmla="*/ 39 h 40"/>
                <a:gd name="T4" fmla="*/ 0 w 469"/>
                <a:gd name="T5" fmla="*/ 40 h 40"/>
                <a:gd name="T6" fmla="*/ 266 w 469"/>
                <a:gd name="T7" fmla="*/ 18 h 40"/>
                <a:gd name="T8" fmla="*/ 266 w 469"/>
                <a:gd name="T9" fmla="*/ 17 h 40"/>
                <a:gd name="T10" fmla="*/ 469 w 469"/>
                <a:gd name="T11" fmla="*/ 0 h 40"/>
                <a:gd name="T12" fmla="*/ 267 w 469"/>
                <a:gd name="T13" fmla="*/ 17 h 40"/>
                <a:gd name="T14" fmla="*/ 267 w 469"/>
                <a:gd name="T15" fmla="*/ 18 h 40"/>
                <a:gd name="T16" fmla="*/ 469 w 469"/>
                <a:gd name="T17" fmla="*/ 1 h 40"/>
                <a:gd name="T18" fmla="*/ 469 w 469"/>
                <a:gd name="T1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9" h="40">
                  <a:moveTo>
                    <a:pt x="266" y="17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266" y="18"/>
                    <a:pt x="266" y="18"/>
                    <a:pt x="266" y="18"/>
                  </a:cubicBezTo>
                  <a:cubicBezTo>
                    <a:pt x="266" y="17"/>
                    <a:pt x="266" y="17"/>
                    <a:pt x="266" y="17"/>
                  </a:cubicBezTo>
                  <a:moveTo>
                    <a:pt x="469" y="0"/>
                  </a:moveTo>
                  <a:cubicBezTo>
                    <a:pt x="267" y="17"/>
                    <a:pt x="267" y="17"/>
                    <a:pt x="267" y="17"/>
                  </a:cubicBezTo>
                  <a:cubicBezTo>
                    <a:pt x="267" y="18"/>
                    <a:pt x="267" y="18"/>
                    <a:pt x="267" y="18"/>
                  </a:cubicBezTo>
                  <a:cubicBezTo>
                    <a:pt x="469" y="1"/>
                    <a:pt x="469" y="1"/>
                    <a:pt x="469" y="1"/>
                  </a:cubicBezTo>
                  <a:cubicBezTo>
                    <a:pt x="469" y="0"/>
                    <a:pt x="469" y="0"/>
                    <a:pt x="46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2" name="Freeform 57"/>
            <p:cNvSpPr>
              <a:spLocks noEditPoints="1"/>
            </p:cNvSpPr>
            <p:nvPr/>
          </p:nvSpPr>
          <p:spPr bwMode="auto">
            <a:xfrm>
              <a:off x="-9672754" y="5305425"/>
              <a:ext cx="1636713" cy="733425"/>
            </a:xfrm>
            <a:custGeom>
              <a:avLst/>
              <a:gdLst>
                <a:gd name="T0" fmla="*/ 344 w 507"/>
                <a:gd name="T1" fmla="*/ 154 h 227"/>
                <a:gd name="T2" fmla="*/ 344 w 507"/>
                <a:gd name="T3" fmla="*/ 154 h 227"/>
                <a:gd name="T4" fmla="*/ 507 w 507"/>
                <a:gd name="T5" fmla="*/ 227 h 227"/>
                <a:gd name="T6" fmla="*/ 507 w 507"/>
                <a:gd name="T7" fmla="*/ 226 h 227"/>
                <a:gd name="T8" fmla="*/ 344 w 507"/>
                <a:gd name="T9" fmla="*/ 154 h 227"/>
                <a:gd name="T10" fmla="*/ 237 w 507"/>
                <a:gd name="T11" fmla="*/ 106 h 227"/>
                <a:gd name="T12" fmla="*/ 237 w 507"/>
                <a:gd name="T13" fmla="*/ 107 h 227"/>
                <a:gd name="T14" fmla="*/ 343 w 507"/>
                <a:gd name="T15" fmla="*/ 154 h 227"/>
                <a:gd name="T16" fmla="*/ 343 w 507"/>
                <a:gd name="T17" fmla="*/ 153 h 227"/>
                <a:gd name="T18" fmla="*/ 237 w 507"/>
                <a:gd name="T19" fmla="*/ 106 h 227"/>
                <a:gd name="T20" fmla="*/ 1 w 507"/>
                <a:gd name="T21" fmla="*/ 0 h 227"/>
                <a:gd name="T22" fmla="*/ 0 w 507"/>
                <a:gd name="T23" fmla="*/ 1 h 227"/>
                <a:gd name="T24" fmla="*/ 236 w 507"/>
                <a:gd name="T25" fmla="*/ 106 h 227"/>
                <a:gd name="T26" fmla="*/ 236 w 507"/>
                <a:gd name="T27" fmla="*/ 105 h 227"/>
                <a:gd name="T28" fmla="*/ 1 w 507"/>
                <a:gd name="T29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7" h="227">
                  <a:moveTo>
                    <a:pt x="344" y="154"/>
                  </a:moveTo>
                  <a:cubicBezTo>
                    <a:pt x="344" y="154"/>
                    <a:pt x="344" y="154"/>
                    <a:pt x="344" y="154"/>
                  </a:cubicBezTo>
                  <a:cubicBezTo>
                    <a:pt x="507" y="227"/>
                    <a:pt x="507" y="227"/>
                    <a:pt x="507" y="227"/>
                  </a:cubicBezTo>
                  <a:cubicBezTo>
                    <a:pt x="507" y="227"/>
                    <a:pt x="507" y="227"/>
                    <a:pt x="507" y="226"/>
                  </a:cubicBezTo>
                  <a:cubicBezTo>
                    <a:pt x="344" y="154"/>
                    <a:pt x="344" y="154"/>
                    <a:pt x="344" y="154"/>
                  </a:cubicBezTo>
                  <a:moveTo>
                    <a:pt x="237" y="106"/>
                  </a:moveTo>
                  <a:cubicBezTo>
                    <a:pt x="237" y="107"/>
                    <a:pt x="237" y="107"/>
                    <a:pt x="237" y="107"/>
                  </a:cubicBezTo>
                  <a:cubicBezTo>
                    <a:pt x="343" y="154"/>
                    <a:pt x="343" y="154"/>
                    <a:pt x="343" y="154"/>
                  </a:cubicBezTo>
                  <a:cubicBezTo>
                    <a:pt x="343" y="153"/>
                    <a:pt x="343" y="153"/>
                    <a:pt x="343" y="153"/>
                  </a:cubicBezTo>
                  <a:cubicBezTo>
                    <a:pt x="237" y="106"/>
                    <a:pt x="237" y="106"/>
                    <a:pt x="237" y="106"/>
                  </a:cubicBezTo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36" y="106"/>
                    <a:pt x="236" y="106"/>
                    <a:pt x="236" y="106"/>
                  </a:cubicBezTo>
                  <a:cubicBezTo>
                    <a:pt x="236" y="105"/>
                    <a:pt x="236" y="105"/>
                    <a:pt x="236" y="105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3" name="Freeform 58"/>
            <p:cNvSpPr>
              <a:spLocks/>
            </p:cNvSpPr>
            <p:nvPr/>
          </p:nvSpPr>
          <p:spPr bwMode="auto">
            <a:xfrm>
              <a:off x="-9107604" y="5189538"/>
              <a:ext cx="977900" cy="1377950"/>
            </a:xfrm>
            <a:custGeom>
              <a:avLst/>
              <a:gdLst>
                <a:gd name="T0" fmla="*/ 302 w 303"/>
                <a:gd name="T1" fmla="*/ 0 h 427"/>
                <a:gd name="T2" fmla="*/ 168 w 303"/>
                <a:gd name="T3" fmla="*/ 189 h 427"/>
                <a:gd name="T4" fmla="*/ 168 w 303"/>
                <a:gd name="T5" fmla="*/ 190 h 427"/>
                <a:gd name="T6" fmla="*/ 0 w 303"/>
                <a:gd name="T7" fmla="*/ 427 h 427"/>
                <a:gd name="T8" fmla="*/ 1 w 303"/>
                <a:gd name="T9" fmla="*/ 427 h 427"/>
                <a:gd name="T10" fmla="*/ 169 w 303"/>
                <a:gd name="T11" fmla="*/ 190 h 427"/>
                <a:gd name="T12" fmla="*/ 169 w 303"/>
                <a:gd name="T13" fmla="*/ 190 h 427"/>
                <a:gd name="T14" fmla="*/ 303 w 303"/>
                <a:gd name="T15" fmla="*/ 1 h 427"/>
                <a:gd name="T16" fmla="*/ 302 w 303"/>
                <a:gd name="T17" fmla="*/ 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3" h="427">
                  <a:moveTo>
                    <a:pt x="302" y="0"/>
                  </a:moveTo>
                  <a:cubicBezTo>
                    <a:pt x="168" y="189"/>
                    <a:pt x="168" y="189"/>
                    <a:pt x="168" y="189"/>
                  </a:cubicBezTo>
                  <a:cubicBezTo>
                    <a:pt x="168" y="190"/>
                    <a:pt x="168" y="190"/>
                    <a:pt x="168" y="190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0" y="427"/>
                    <a:pt x="1" y="427"/>
                    <a:pt x="1" y="427"/>
                  </a:cubicBezTo>
                  <a:cubicBezTo>
                    <a:pt x="169" y="190"/>
                    <a:pt x="169" y="190"/>
                    <a:pt x="169" y="190"/>
                  </a:cubicBezTo>
                  <a:cubicBezTo>
                    <a:pt x="169" y="190"/>
                    <a:pt x="169" y="190"/>
                    <a:pt x="169" y="190"/>
                  </a:cubicBezTo>
                  <a:cubicBezTo>
                    <a:pt x="303" y="1"/>
                    <a:pt x="303" y="1"/>
                    <a:pt x="303" y="1"/>
                  </a:cubicBezTo>
                  <a:cubicBezTo>
                    <a:pt x="303" y="0"/>
                    <a:pt x="303" y="0"/>
                    <a:pt x="302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4" name="Freeform 59"/>
            <p:cNvSpPr>
              <a:spLocks/>
            </p:cNvSpPr>
            <p:nvPr/>
          </p:nvSpPr>
          <p:spPr bwMode="auto">
            <a:xfrm>
              <a:off x="-9123479" y="4721225"/>
              <a:ext cx="434975" cy="1839913"/>
            </a:xfrm>
            <a:custGeom>
              <a:avLst/>
              <a:gdLst>
                <a:gd name="T0" fmla="*/ 134 w 135"/>
                <a:gd name="T1" fmla="*/ 0 h 570"/>
                <a:gd name="T2" fmla="*/ 98 w 135"/>
                <a:gd name="T3" fmla="*/ 151 h 570"/>
                <a:gd name="T4" fmla="*/ 98 w 135"/>
                <a:gd name="T5" fmla="*/ 152 h 570"/>
                <a:gd name="T6" fmla="*/ 66 w 135"/>
                <a:gd name="T7" fmla="*/ 286 h 570"/>
                <a:gd name="T8" fmla="*/ 66 w 135"/>
                <a:gd name="T9" fmla="*/ 287 h 570"/>
                <a:gd name="T10" fmla="*/ 0 w 135"/>
                <a:gd name="T11" fmla="*/ 570 h 570"/>
                <a:gd name="T12" fmla="*/ 0 w 135"/>
                <a:gd name="T13" fmla="*/ 570 h 570"/>
                <a:gd name="T14" fmla="*/ 1 w 135"/>
                <a:gd name="T15" fmla="*/ 570 h 570"/>
                <a:gd name="T16" fmla="*/ 67 w 135"/>
                <a:gd name="T17" fmla="*/ 288 h 570"/>
                <a:gd name="T18" fmla="*/ 67 w 135"/>
                <a:gd name="T19" fmla="*/ 287 h 570"/>
                <a:gd name="T20" fmla="*/ 99 w 135"/>
                <a:gd name="T21" fmla="*/ 152 h 570"/>
                <a:gd name="T22" fmla="*/ 99 w 135"/>
                <a:gd name="T23" fmla="*/ 151 h 570"/>
                <a:gd name="T24" fmla="*/ 135 w 135"/>
                <a:gd name="T25" fmla="*/ 0 h 570"/>
                <a:gd name="T26" fmla="*/ 135 w 135"/>
                <a:gd name="T27" fmla="*/ 0 h 570"/>
                <a:gd name="T28" fmla="*/ 134 w 135"/>
                <a:gd name="T29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5" h="570">
                  <a:moveTo>
                    <a:pt x="134" y="0"/>
                  </a:moveTo>
                  <a:cubicBezTo>
                    <a:pt x="98" y="151"/>
                    <a:pt x="98" y="151"/>
                    <a:pt x="98" y="151"/>
                  </a:cubicBezTo>
                  <a:cubicBezTo>
                    <a:pt x="98" y="152"/>
                    <a:pt x="98" y="152"/>
                    <a:pt x="98" y="152"/>
                  </a:cubicBezTo>
                  <a:cubicBezTo>
                    <a:pt x="66" y="286"/>
                    <a:pt x="66" y="286"/>
                    <a:pt x="66" y="286"/>
                  </a:cubicBezTo>
                  <a:cubicBezTo>
                    <a:pt x="66" y="287"/>
                    <a:pt x="66" y="287"/>
                    <a:pt x="66" y="287"/>
                  </a:cubicBezTo>
                  <a:cubicBezTo>
                    <a:pt x="0" y="570"/>
                    <a:pt x="0" y="570"/>
                    <a:pt x="0" y="570"/>
                  </a:cubicBezTo>
                  <a:cubicBezTo>
                    <a:pt x="0" y="570"/>
                    <a:pt x="0" y="570"/>
                    <a:pt x="0" y="570"/>
                  </a:cubicBezTo>
                  <a:cubicBezTo>
                    <a:pt x="0" y="570"/>
                    <a:pt x="0" y="570"/>
                    <a:pt x="1" y="570"/>
                  </a:cubicBezTo>
                  <a:cubicBezTo>
                    <a:pt x="67" y="288"/>
                    <a:pt x="67" y="288"/>
                    <a:pt x="67" y="288"/>
                  </a:cubicBezTo>
                  <a:cubicBezTo>
                    <a:pt x="67" y="287"/>
                    <a:pt x="67" y="287"/>
                    <a:pt x="67" y="287"/>
                  </a:cubicBezTo>
                  <a:cubicBezTo>
                    <a:pt x="99" y="152"/>
                    <a:pt x="99" y="152"/>
                    <a:pt x="99" y="152"/>
                  </a:cubicBezTo>
                  <a:cubicBezTo>
                    <a:pt x="99" y="151"/>
                    <a:pt x="99" y="151"/>
                    <a:pt x="99" y="151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4" y="0"/>
                    <a:pt x="134" y="0"/>
                    <a:pt x="13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5" name="Freeform 60"/>
            <p:cNvSpPr>
              <a:spLocks/>
            </p:cNvSpPr>
            <p:nvPr/>
          </p:nvSpPr>
          <p:spPr bwMode="auto">
            <a:xfrm>
              <a:off x="-8642467" y="4702175"/>
              <a:ext cx="509588" cy="412750"/>
            </a:xfrm>
            <a:custGeom>
              <a:avLst/>
              <a:gdLst>
                <a:gd name="T0" fmla="*/ 1 w 158"/>
                <a:gd name="T1" fmla="*/ 0 h 128"/>
                <a:gd name="T2" fmla="*/ 0 w 158"/>
                <a:gd name="T3" fmla="*/ 1 h 128"/>
                <a:gd name="T4" fmla="*/ 157 w 158"/>
                <a:gd name="T5" fmla="*/ 128 h 128"/>
                <a:gd name="T6" fmla="*/ 158 w 158"/>
                <a:gd name="T7" fmla="*/ 127 h 128"/>
                <a:gd name="T8" fmla="*/ 1 w 158"/>
                <a:gd name="T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128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157" y="128"/>
                    <a:pt x="157" y="128"/>
                    <a:pt x="157" y="128"/>
                  </a:cubicBezTo>
                  <a:cubicBezTo>
                    <a:pt x="157" y="128"/>
                    <a:pt x="157" y="128"/>
                    <a:pt x="158" y="127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6" name="Freeform 61"/>
            <p:cNvSpPr>
              <a:spLocks/>
            </p:cNvSpPr>
            <p:nvPr/>
          </p:nvSpPr>
          <p:spPr bwMode="auto">
            <a:xfrm>
              <a:off x="-6486642" y="6867525"/>
              <a:ext cx="627063" cy="93663"/>
            </a:xfrm>
            <a:custGeom>
              <a:avLst/>
              <a:gdLst>
                <a:gd name="T0" fmla="*/ 194 w 194"/>
                <a:gd name="T1" fmla="*/ 0 h 29"/>
                <a:gd name="T2" fmla="*/ 0 w 194"/>
                <a:gd name="T3" fmla="*/ 29 h 29"/>
                <a:gd name="T4" fmla="*/ 7 w 194"/>
                <a:gd name="T5" fmla="*/ 29 h 29"/>
                <a:gd name="T6" fmla="*/ 194 w 194"/>
                <a:gd name="T7" fmla="*/ 1 h 29"/>
                <a:gd name="T8" fmla="*/ 194 w 194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4" h="29">
                  <a:moveTo>
                    <a:pt x="194" y="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194" y="1"/>
                    <a:pt x="194" y="1"/>
                    <a:pt x="194" y="1"/>
                  </a:cubicBezTo>
                  <a:cubicBezTo>
                    <a:pt x="194" y="1"/>
                    <a:pt x="194" y="0"/>
                    <a:pt x="19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7" name="Freeform 62"/>
            <p:cNvSpPr>
              <a:spLocks/>
            </p:cNvSpPr>
            <p:nvPr/>
          </p:nvSpPr>
          <p:spPr bwMode="auto">
            <a:xfrm>
              <a:off x="-7174029" y="5414963"/>
              <a:ext cx="96838" cy="1546225"/>
            </a:xfrm>
            <a:custGeom>
              <a:avLst/>
              <a:gdLst>
                <a:gd name="T0" fmla="*/ 29 w 30"/>
                <a:gd name="T1" fmla="*/ 0 h 479"/>
                <a:gd name="T2" fmla="*/ 0 w 30"/>
                <a:gd name="T3" fmla="*/ 479 h 479"/>
                <a:gd name="T4" fmla="*/ 1 w 30"/>
                <a:gd name="T5" fmla="*/ 479 h 479"/>
                <a:gd name="T6" fmla="*/ 30 w 30"/>
                <a:gd name="T7" fmla="*/ 0 h 479"/>
                <a:gd name="T8" fmla="*/ 29 w 30"/>
                <a:gd name="T9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79">
                  <a:moveTo>
                    <a:pt x="29" y="0"/>
                  </a:moveTo>
                  <a:cubicBezTo>
                    <a:pt x="0" y="479"/>
                    <a:pt x="0" y="479"/>
                    <a:pt x="0" y="479"/>
                  </a:cubicBezTo>
                  <a:cubicBezTo>
                    <a:pt x="1" y="479"/>
                    <a:pt x="1" y="479"/>
                    <a:pt x="1" y="479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29" y="0"/>
                    <a:pt x="2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8" name="Freeform 63"/>
            <p:cNvSpPr>
              <a:spLocks/>
            </p:cNvSpPr>
            <p:nvPr/>
          </p:nvSpPr>
          <p:spPr bwMode="auto">
            <a:xfrm>
              <a:off x="-7961429" y="6092825"/>
              <a:ext cx="700088" cy="868363"/>
            </a:xfrm>
            <a:custGeom>
              <a:avLst/>
              <a:gdLst>
                <a:gd name="T0" fmla="*/ 0 w 217"/>
                <a:gd name="T1" fmla="*/ 0 h 269"/>
                <a:gd name="T2" fmla="*/ 0 w 217"/>
                <a:gd name="T3" fmla="*/ 1 h 269"/>
                <a:gd name="T4" fmla="*/ 216 w 217"/>
                <a:gd name="T5" fmla="*/ 269 h 269"/>
                <a:gd name="T6" fmla="*/ 217 w 217"/>
                <a:gd name="T7" fmla="*/ 269 h 269"/>
                <a:gd name="T8" fmla="*/ 0 w 217"/>
                <a:gd name="T9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269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16" y="269"/>
                    <a:pt x="216" y="269"/>
                    <a:pt x="216" y="269"/>
                  </a:cubicBezTo>
                  <a:cubicBezTo>
                    <a:pt x="217" y="269"/>
                    <a:pt x="217" y="269"/>
                    <a:pt x="217" y="269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9" name="Freeform 64"/>
            <p:cNvSpPr>
              <a:spLocks/>
            </p:cNvSpPr>
            <p:nvPr/>
          </p:nvSpPr>
          <p:spPr bwMode="auto">
            <a:xfrm>
              <a:off x="-7955079" y="5392738"/>
              <a:ext cx="842963" cy="636588"/>
            </a:xfrm>
            <a:custGeom>
              <a:avLst/>
              <a:gdLst>
                <a:gd name="T0" fmla="*/ 260 w 261"/>
                <a:gd name="T1" fmla="*/ 0 h 197"/>
                <a:gd name="T2" fmla="*/ 0 w 261"/>
                <a:gd name="T3" fmla="*/ 196 h 197"/>
                <a:gd name="T4" fmla="*/ 1 w 261"/>
                <a:gd name="T5" fmla="*/ 197 h 197"/>
                <a:gd name="T6" fmla="*/ 261 w 261"/>
                <a:gd name="T7" fmla="*/ 1 h 197"/>
                <a:gd name="T8" fmla="*/ 260 w 261"/>
                <a:gd name="T9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197">
                  <a:moveTo>
                    <a:pt x="260" y="0"/>
                  </a:moveTo>
                  <a:cubicBezTo>
                    <a:pt x="0" y="196"/>
                    <a:pt x="0" y="196"/>
                    <a:pt x="0" y="196"/>
                  </a:cubicBezTo>
                  <a:cubicBezTo>
                    <a:pt x="0" y="197"/>
                    <a:pt x="1" y="197"/>
                    <a:pt x="1" y="197"/>
                  </a:cubicBezTo>
                  <a:cubicBezTo>
                    <a:pt x="261" y="1"/>
                    <a:pt x="261" y="1"/>
                    <a:pt x="261" y="1"/>
                  </a:cubicBezTo>
                  <a:cubicBezTo>
                    <a:pt x="261" y="1"/>
                    <a:pt x="260" y="1"/>
                    <a:pt x="26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0" name="Freeform 65"/>
            <p:cNvSpPr>
              <a:spLocks/>
            </p:cNvSpPr>
            <p:nvPr/>
          </p:nvSpPr>
          <p:spPr bwMode="auto">
            <a:xfrm>
              <a:off x="-8097954" y="5199063"/>
              <a:ext cx="100013" cy="809625"/>
            </a:xfrm>
            <a:custGeom>
              <a:avLst/>
              <a:gdLst>
                <a:gd name="T0" fmla="*/ 1 w 31"/>
                <a:gd name="T1" fmla="*/ 0 h 251"/>
                <a:gd name="T2" fmla="*/ 0 w 31"/>
                <a:gd name="T3" fmla="*/ 0 h 251"/>
                <a:gd name="T4" fmla="*/ 30 w 31"/>
                <a:gd name="T5" fmla="*/ 251 h 251"/>
                <a:gd name="T6" fmla="*/ 31 w 31"/>
                <a:gd name="T7" fmla="*/ 251 h 251"/>
                <a:gd name="T8" fmla="*/ 1 w 31"/>
                <a:gd name="T9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5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0" y="251"/>
                    <a:pt x="30" y="251"/>
                    <a:pt x="30" y="251"/>
                  </a:cubicBezTo>
                  <a:cubicBezTo>
                    <a:pt x="31" y="251"/>
                    <a:pt x="31" y="251"/>
                    <a:pt x="31" y="251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1" name="Freeform 66"/>
            <p:cNvSpPr>
              <a:spLocks noEditPoints="1"/>
            </p:cNvSpPr>
            <p:nvPr/>
          </p:nvSpPr>
          <p:spPr bwMode="auto">
            <a:xfrm>
              <a:off x="-7977304" y="4594225"/>
              <a:ext cx="474663" cy="1417638"/>
            </a:xfrm>
            <a:custGeom>
              <a:avLst/>
              <a:gdLst>
                <a:gd name="T0" fmla="*/ 80 w 147"/>
                <a:gd name="T1" fmla="*/ 197 h 439"/>
                <a:gd name="T2" fmla="*/ 0 w 147"/>
                <a:gd name="T3" fmla="*/ 438 h 439"/>
                <a:gd name="T4" fmla="*/ 1 w 147"/>
                <a:gd name="T5" fmla="*/ 439 h 439"/>
                <a:gd name="T6" fmla="*/ 81 w 147"/>
                <a:gd name="T7" fmla="*/ 198 h 439"/>
                <a:gd name="T8" fmla="*/ 80 w 147"/>
                <a:gd name="T9" fmla="*/ 197 h 439"/>
                <a:gd name="T10" fmla="*/ 146 w 147"/>
                <a:gd name="T11" fmla="*/ 0 h 439"/>
                <a:gd name="T12" fmla="*/ 81 w 147"/>
                <a:gd name="T13" fmla="*/ 196 h 439"/>
                <a:gd name="T14" fmla="*/ 82 w 147"/>
                <a:gd name="T15" fmla="*/ 197 h 439"/>
                <a:gd name="T16" fmla="*/ 147 w 147"/>
                <a:gd name="T17" fmla="*/ 1 h 439"/>
                <a:gd name="T18" fmla="*/ 146 w 147"/>
                <a:gd name="T19" fmla="*/ 0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7" h="439">
                  <a:moveTo>
                    <a:pt x="80" y="197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0" y="439"/>
                    <a:pt x="0" y="439"/>
                    <a:pt x="1" y="439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0" y="197"/>
                    <a:pt x="80" y="197"/>
                    <a:pt x="80" y="197"/>
                  </a:cubicBezTo>
                  <a:moveTo>
                    <a:pt x="146" y="0"/>
                  </a:moveTo>
                  <a:cubicBezTo>
                    <a:pt x="81" y="196"/>
                    <a:pt x="81" y="196"/>
                    <a:pt x="81" y="196"/>
                  </a:cubicBezTo>
                  <a:cubicBezTo>
                    <a:pt x="82" y="197"/>
                    <a:pt x="82" y="197"/>
                    <a:pt x="82" y="197"/>
                  </a:cubicBezTo>
                  <a:cubicBezTo>
                    <a:pt x="147" y="1"/>
                    <a:pt x="147" y="1"/>
                    <a:pt x="147" y="1"/>
                  </a:cubicBezTo>
                  <a:cubicBezTo>
                    <a:pt x="147" y="1"/>
                    <a:pt x="147" y="0"/>
                    <a:pt x="14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2" name="Freeform 67"/>
            <p:cNvSpPr>
              <a:spLocks/>
            </p:cNvSpPr>
            <p:nvPr/>
          </p:nvSpPr>
          <p:spPr bwMode="auto">
            <a:xfrm>
              <a:off x="-8067792" y="4581525"/>
              <a:ext cx="544513" cy="536575"/>
            </a:xfrm>
            <a:custGeom>
              <a:avLst/>
              <a:gdLst>
                <a:gd name="T0" fmla="*/ 169 w 169"/>
                <a:gd name="T1" fmla="*/ 0 h 166"/>
                <a:gd name="T2" fmla="*/ 0 w 169"/>
                <a:gd name="T3" fmla="*/ 165 h 166"/>
                <a:gd name="T4" fmla="*/ 1 w 169"/>
                <a:gd name="T5" fmla="*/ 166 h 166"/>
                <a:gd name="T6" fmla="*/ 169 w 169"/>
                <a:gd name="T7" fmla="*/ 1 h 166"/>
                <a:gd name="T8" fmla="*/ 169 w 169"/>
                <a:gd name="T9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66">
                  <a:moveTo>
                    <a:pt x="169" y="0"/>
                  </a:moveTo>
                  <a:cubicBezTo>
                    <a:pt x="0" y="165"/>
                    <a:pt x="0" y="165"/>
                    <a:pt x="0" y="165"/>
                  </a:cubicBezTo>
                  <a:cubicBezTo>
                    <a:pt x="0" y="165"/>
                    <a:pt x="0" y="166"/>
                    <a:pt x="1" y="166"/>
                  </a:cubicBezTo>
                  <a:cubicBezTo>
                    <a:pt x="169" y="1"/>
                    <a:pt x="169" y="1"/>
                    <a:pt x="169" y="1"/>
                  </a:cubicBezTo>
                  <a:cubicBezTo>
                    <a:pt x="169" y="1"/>
                    <a:pt x="169" y="1"/>
                    <a:pt x="16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3" name="Freeform 68"/>
            <p:cNvSpPr>
              <a:spLocks/>
            </p:cNvSpPr>
            <p:nvPr/>
          </p:nvSpPr>
          <p:spPr bwMode="auto">
            <a:xfrm>
              <a:off x="-8055092" y="5159375"/>
              <a:ext cx="933450" cy="196850"/>
            </a:xfrm>
            <a:custGeom>
              <a:avLst/>
              <a:gdLst>
                <a:gd name="T0" fmla="*/ 0 w 289"/>
                <a:gd name="T1" fmla="*/ 0 h 61"/>
                <a:gd name="T2" fmla="*/ 0 w 289"/>
                <a:gd name="T3" fmla="*/ 0 h 61"/>
                <a:gd name="T4" fmla="*/ 0 w 289"/>
                <a:gd name="T5" fmla="*/ 1 h 61"/>
                <a:gd name="T6" fmla="*/ 104 w 289"/>
                <a:gd name="T7" fmla="*/ 22 h 61"/>
                <a:gd name="T8" fmla="*/ 105 w 289"/>
                <a:gd name="T9" fmla="*/ 23 h 61"/>
                <a:gd name="T10" fmla="*/ 289 w 289"/>
                <a:gd name="T11" fmla="*/ 61 h 61"/>
                <a:gd name="T12" fmla="*/ 289 w 289"/>
                <a:gd name="T13" fmla="*/ 61 h 61"/>
                <a:gd name="T14" fmla="*/ 289 w 289"/>
                <a:gd name="T15" fmla="*/ 60 h 61"/>
                <a:gd name="T16" fmla="*/ 106 w 289"/>
                <a:gd name="T17" fmla="*/ 22 h 61"/>
                <a:gd name="T18" fmla="*/ 105 w 289"/>
                <a:gd name="T19" fmla="*/ 21 h 61"/>
                <a:gd name="T20" fmla="*/ 0 w 289"/>
                <a:gd name="T2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9" h="6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289" y="61"/>
                    <a:pt x="289" y="61"/>
                    <a:pt x="289" y="61"/>
                  </a:cubicBezTo>
                  <a:cubicBezTo>
                    <a:pt x="289" y="61"/>
                    <a:pt x="289" y="61"/>
                    <a:pt x="289" y="61"/>
                  </a:cubicBezTo>
                  <a:cubicBezTo>
                    <a:pt x="289" y="60"/>
                    <a:pt x="289" y="60"/>
                    <a:pt x="289" y="60"/>
                  </a:cubicBezTo>
                  <a:cubicBezTo>
                    <a:pt x="106" y="22"/>
                    <a:pt x="106" y="22"/>
                    <a:pt x="106" y="22"/>
                  </a:cubicBezTo>
                  <a:cubicBezTo>
                    <a:pt x="105" y="21"/>
                    <a:pt x="105" y="21"/>
                    <a:pt x="105" y="2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4" name="Freeform 69"/>
            <p:cNvSpPr>
              <a:spLocks/>
            </p:cNvSpPr>
            <p:nvPr/>
          </p:nvSpPr>
          <p:spPr bwMode="auto">
            <a:xfrm>
              <a:off x="-7027979" y="5376863"/>
              <a:ext cx="744538" cy="203200"/>
            </a:xfrm>
            <a:custGeom>
              <a:avLst/>
              <a:gdLst>
                <a:gd name="T0" fmla="*/ 0 w 231"/>
                <a:gd name="T1" fmla="*/ 0 h 63"/>
                <a:gd name="T2" fmla="*/ 0 w 231"/>
                <a:gd name="T3" fmla="*/ 1 h 63"/>
                <a:gd name="T4" fmla="*/ 231 w 231"/>
                <a:gd name="T5" fmla="*/ 63 h 63"/>
                <a:gd name="T6" fmla="*/ 231 w 231"/>
                <a:gd name="T7" fmla="*/ 62 h 63"/>
                <a:gd name="T8" fmla="*/ 0 w 231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1" h="63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31" y="63"/>
                    <a:pt x="231" y="63"/>
                    <a:pt x="231" y="63"/>
                  </a:cubicBezTo>
                  <a:cubicBezTo>
                    <a:pt x="231" y="63"/>
                    <a:pt x="231" y="63"/>
                    <a:pt x="231" y="6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5" name="Freeform 70"/>
            <p:cNvSpPr>
              <a:spLocks/>
            </p:cNvSpPr>
            <p:nvPr/>
          </p:nvSpPr>
          <p:spPr bwMode="auto">
            <a:xfrm>
              <a:off x="-7045442" y="5402263"/>
              <a:ext cx="1204913" cy="1423988"/>
            </a:xfrm>
            <a:custGeom>
              <a:avLst/>
              <a:gdLst>
                <a:gd name="T0" fmla="*/ 1 w 373"/>
                <a:gd name="T1" fmla="*/ 0 h 441"/>
                <a:gd name="T2" fmla="*/ 0 w 373"/>
                <a:gd name="T3" fmla="*/ 0 h 441"/>
                <a:gd name="T4" fmla="*/ 372 w 373"/>
                <a:gd name="T5" fmla="*/ 441 h 441"/>
                <a:gd name="T6" fmla="*/ 373 w 373"/>
                <a:gd name="T7" fmla="*/ 440 h 441"/>
                <a:gd name="T8" fmla="*/ 1 w 373"/>
                <a:gd name="T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3" h="44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72" y="441"/>
                    <a:pt x="372" y="441"/>
                    <a:pt x="372" y="441"/>
                  </a:cubicBezTo>
                  <a:cubicBezTo>
                    <a:pt x="372" y="441"/>
                    <a:pt x="372" y="441"/>
                    <a:pt x="373" y="44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6" name="Freeform 71"/>
            <p:cNvSpPr>
              <a:spLocks/>
            </p:cNvSpPr>
            <p:nvPr/>
          </p:nvSpPr>
          <p:spPr bwMode="auto">
            <a:xfrm>
              <a:off x="-6221529" y="5637213"/>
              <a:ext cx="396875" cy="1179513"/>
            </a:xfrm>
            <a:custGeom>
              <a:avLst/>
              <a:gdLst>
                <a:gd name="T0" fmla="*/ 1 w 123"/>
                <a:gd name="T1" fmla="*/ 0 h 365"/>
                <a:gd name="T2" fmla="*/ 0 w 123"/>
                <a:gd name="T3" fmla="*/ 0 h 365"/>
                <a:gd name="T4" fmla="*/ 122 w 123"/>
                <a:gd name="T5" fmla="*/ 365 h 365"/>
                <a:gd name="T6" fmla="*/ 123 w 123"/>
                <a:gd name="T7" fmla="*/ 365 h 365"/>
                <a:gd name="T8" fmla="*/ 1 w 123"/>
                <a:gd name="T9" fmla="*/ 0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365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2" y="365"/>
                    <a:pt x="122" y="365"/>
                    <a:pt x="122" y="365"/>
                  </a:cubicBezTo>
                  <a:cubicBezTo>
                    <a:pt x="122" y="365"/>
                    <a:pt x="122" y="365"/>
                    <a:pt x="123" y="365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7" name="Freeform 72"/>
            <p:cNvSpPr>
              <a:spLocks/>
            </p:cNvSpPr>
            <p:nvPr/>
          </p:nvSpPr>
          <p:spPr bwMode="auto">
            <a:xfrm>
              <a:off x="-6964479" y="4789488"/>
              <a:ext cx="698500" cy="768350"/>
            </a:xfrm>
            <a:custGeom>
              <a:avLst/>
              <a:gdLst>
                <a:gd name="T0" fmla="*/ 0 w 216"/>
                <a:gd name="T1" fmla="*/ 0 h 238"/>
                <a:gd name="T2" fmla="*/ 0 w 216"/>
                <a:gd name="T3" fmla="*/ 0 h 238"/>
                <a:gd name="T4" fmla="*/ 215 w 216"/>
                <a:gd name="T5" fmla="*/ 238 h 238"/>
                <a:gd name="T6" fmla="*/ 216 w 216"/>
                <a:gd name="T7" fmla="*/ 237 h 238"/>
                <a:gd name="T8" fmla="*/ 0 w 216"/>
                <a:gd name="T9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23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15" y="238"/>
                    <a:pt x="215" y="238"/>
                    <a:pt x="215" y="238"/>
                  </a:cubicBezTo>
                  <a:cubicBezTo>
                    <a:pt x="215" y="238"/>
                    <a:pt x="216" y="237"/>
                    <a:pt x="216" y="23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8" name="Freeform 73"/>
            <p:cNvSpPr>
              <a:spLocks/>
            </p:cNvSpPr>
            <p:nvPr/>
          </p:nvSpPr>
          <p:spPr bwMode="auto">
            <a:xfrm>
              <a:off x="-6189779" y="5249863"/>
              <a:ext cx="979488" cy="327025"/>
            </a:xfrm>
            <a:custGeom>
              <a:avLst/>
              <a:gdLst>
                <a:gd name="T0" fmla="*/ 303 w 303"/>
                <a:gd name="T1" fmla="*/ 0 h 101"/>
                <a:gd name="T2" fmla="*/ 0 w 303"/>
                <a:gd name="T3" fmla="*/ 100 h 101"/>
                <a:gd name="T4" fmla="*/ 0 w 303"/>
                <a:gd name="T5" fmla="*/ 101 h 101"/>
                <a:gd name="T6" fmla="*/ 303 w 303"/>
                <a:gd name="T7" fmla="*/ 1 h 101"/>
                <a:gd name="T8" fmla="*/ 303 w 303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101">
                  <a:moveTo>
                    <a:pt x="303" y="0"/>
                  </a:moveTo>
                  <a:cubicBezTo>
                    <a:pt x="0" y="100"/>
                    <a:pt x="0" y="100"/>
                    <a:pt x="0" y="100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303" y="1"/>
                    <a:pt x="303" y="1"/>
                    <a:pt x="303" y="1"/>
                  </a:cubicBezTo>
                  <a:cubicBezTo>
                    <a:pt x="303" y="0"/>
                    <a:pt x="303" y="0"/>
                    <a:pt x="303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9" name="Freeform 74"/>
            <p:cNvSpPr>
              <a:spLocks/>
            </p:cNvSpPr>
            <p:nvPr/>
          </p:nvSpPr>
          <p:spPr bwMode="auto">
            <a:xfrm>
              <a:off x="-7070842" y="4802188"/>
              <a:ext cx="68263" cy="515938"/>
            </a:xfrm>
            <a:custGeom>
              <a:avLst/>
              <a:gdLst>
                <a:gd name="T0" fmla="*/ 20 w 21"/>
                <a:gd name="T1" fmla="*/ 0 h 160"/>
                <a:gd name="T2" fmla="*/ 0 w 21"/>
                <a:gd name="T3" fmla="*/ 160 h 160"/>
                <a:gd name="T4" fmla="*/ 1 w 21"/>
                <a:gd name="T5" fmla="*/ 160 h 160"/>
                <a:gd name="T6" fmla="*/ 21 w 21"/>
                <a:gd name="T7" fmla="*/ 0 h 160"/>
                <a:gd name="T8" fmla="*/ 20 w 21"/>
                <a:gd name="T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60">
                  <a:moveTo>
                    <a:pt x="20" y="0"/>
                  </a:moveTo>
                  <a:cubicBezTo>
                    <a:pt x="0" y="160"/>
                    <a:pt x="0" y="160"/>
                    <a:pt x="0" y="160"/>
                  </a:cubicBezTo>
                  <a:cubicBezTo>
                    <a:pt x="0" y="160"/>
                    <a:pt x="1" y="160"/>
                    <a:pt x="1" y="16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0" name="Freeform 75"/>
            <p:cNvSpPr>
              <a:spLocks/>
            </p:cNvSpPr>
            <p:nvPr/>
          </p:nvSpPr>
          <p:spPr bwMode="auto">
            <a:xfrm>
              <a:off x="-7445492" y="4565650"/>
              <a:ext cx="403225" cy="171450"/>
            </a:xfrm>
            <a:custGeom>
              <a:avLst/>
              <a:gdLst>
                <a:gd name="T0" fmla="*/ 1 w 125"/>
                <a:gd name="T1" fmla="*/ 0 h 53"/>
                <a:gd name="T2" fmla="*/ 0 w 125"/>
                <a:gd name="T3" fmla="*/ 1 h 53"/>
                <a:gd name="T4" fmla="*/ 125 w 125"/>
                <a:gd name="T5" fmla="*/ 53 h 53"/>
                <a:gd name="T6" fmla="*/ 125 w 125"/>
                <a:gd name="T7" fmla="*/ 52 h 53"/>
                <a:gd name="T8" fmla="*/ 1 w 125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53">
                  <a:moveTo>
                    <a:pt x="1" y="0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125" y="53"/>
                    <a:pt x="125" y="53"/>
                    <a:pt x="125" y="53"/>
                  </a:cubicBezTo>
                  <a:cubicBezTo>
                    <a:pt x="125" y="52"/>
                    <a:pt x="125" y="52"/>
                    <a:pt x="125" y="5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1" name="Freeform 76"/>
            <p:cNvSpPr>
              <a:spLocks/>
            </p:cNvSpPr>
            <p:nvPr/>
          </p:nvSpPr>
          <p:spPr bwMode="auto">
            <a:xfrm>
              <a:off x="-7529629" y="3894138"/>
              <a:ext cx="39688" cy="606425"/>
            </a:xfrm>
            <a:custGeom>
              <a:avLst/>
              <a:gdLst>
                <a:gd name="T0" fmla="*/ 1 w 12"/>
                <a:gd name="T1" fmla="*/ 0 h 188"/>
                <a:gd name="T2" fmla="*/ 0 w 12"/>
                <a:gd name="T3" fmla="*/ 0 h 188"/>
                <a:gd name="T4" fmla="*/ 11 w 12"/>
                <a:gd name="T5" fmla="*/ 188 h 188"/>
                <a:gd name="T6" fmla="*/ 12 w 12"/>
                <a:gd name="T7" fmla="*/ 188 h 188"/>
                <a:gd name="T8" fmla="*/ 1 w 12"/>
                <a:gd name="T9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88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1" y="188"/>
                    <a:pt x="11" y="188"/>
                    <a:pt x="11" y="188"/>
                  </a:cubicBezTo>
                  <a:cubicBezTo>
                    <a:pt x="12" y="188"/>
                    <a:pt x="12" y="188"/>
                    <a:pt x="12" y="188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2" name="Freeform 77"/>
            <p:cNvSpPr>
              <a:spLocks/>
            </p:cNvSpPr>
            <p:nvPr/>
          </p:nvSpPr>
          <p:spPr bwMode="auto">
            <a:xfrm>
              <a:off x="-7439142" y="4475163"/>
              <a:ext cx="946150" cy="74613"/>
            </a:xfrm>
            <a:custGeom>
              <a:avLst/>
              <a:gdLst>
                <a:gd name="T0" fmla="*/ 293 w 293"/>
                <a:gd name="T1" fmla="*/ 0 h 23"/>
                <a:gd name="T2" fmla="*/ 0 w 293"/>
                <a:gd name="T3" fmla="*/ 22 h 23"/>
                <a:gd name="T4" fmla="*/ 0 w 293"/>
                <a:gd name="T5" fmla="*/ 23 h 23"/>
                <a:gd name="T6" fmla="*/ 293 w 293"/>
                <a:gd name="T7" fmla="*/ 1 h 23"/>
                <a:gd name="T8" fmla="*/ 293 w 293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3" h="23">
                  <a:moveTo>
                    <a:pt x="293" y="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3"/>
                  </a:cubicBezTo>
                  <a:cubicBezTo>
                    <a:pt x="293" y="1"/>
                    <a:pt x="293" y="1"/>
                    <a:pt x="293" y="1"/>
                  </a:cubicBezTo>
                  <a:cubicBezTo>
                    <a:pt x="293" y="1"/>
                    <a:pt x="293" y="0"/>
                    <a:pt x="293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3" name="Freeform 78"/>
            <p:cNvSpPr>
              <a:spLocks/>
            </p:cNvSpPr>
            <p:nvPr/>
          </p:nvSpPr>
          <p:spPr bwMode="auto">
            <a:xfrm>
              <a:off x="-6948604" y="4752975"/>
              <a:ext cx="1357313" cy="103188"/>
            </a:xfrm>
            <a:custGeom>
              <a:avLst/>
              <a:gdLst>
                <a:gd name="T0" fmla="*/ 0 w 420"/>
                <a:gd name="T1" fmla="*/ 0 h 32"/>
                <a:gd name="T2" fmla="*/ 0 w 420"/>
                <a:gd name="T3" fmla="*/ 1 h 32"/>
                <a:gd name="T4" fmla="*/ 420 w 420"/>
                <a:gd name="T5" fmla="*/ 32 h 32"/>
                <a:gd name="T6" fmla="*/ 420 w 420"/>
                <a:gd name="T7" fmla="*/ 31 h 32"/>
                <a:gd name="T8" fmla="*/ 0 w 420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0" h="32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420" y="32"/>
                    <a:pt x="420" y="32"/>
                    <a:pt x="420" y="32"/>
                  </a:cubicBezTo>
                  <a:cubicBezTo>
                    <a:pt x="420" y="32"/>
                    <a:pt x="420" y="31"/>
                    <a:pt x="420" y="3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4" name="Freeform 79"/>
            <p:cNvSpPr>
              <a:spLocks/>
            </p:cNvSpPr>
            <p:nvPr/>
          </p:nvSpPr>
          <p:spPr bwMode="auto">
            <a:xfrm>
              <a:off x="-6954954" y="4494213"/>
              <a:ext cx="468313" cy="239713"/>
            </a:xfrm>
            <a:custGeom>
              <a:avLst/>
              <a:gdLst>
                <a:gd name="T0" fmla="*/ 144 w 145"/>
                <a:gd name="T1" fmla="*/ 0 h 74"/>
                <a:gd name="T2" fmla="*/ 0 w 145"/>
                <a:gd name="T3" fmla="*/ 73 h 74"/>
                <a:gd name="T4" fmla="*/ 1 w 145"/>
                <a:gd name="T5" fmla="*/ 74 h 74"/>
                <a:gd name="T6" fmla="*/ 145 w 145"/>
                <a:gd name="T7" fmla="*/ 1 h 74"/>
                <a:gd name="T8" fmla="*/ 144 w 145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74">
                  <a:moveTo>
                    <a:pt x="144" y="0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1" y="74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4" y="0"/>
                    <a:pt x="144" y="0"/>
                    <a:pt x="14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5" name="Freeform 80"/>
            <p:cNvSpPr>
              <a:spLocks noEditPoints="1"/>
            </p:cNvSpPr>
            <p:nvPr/>
          </p:nvSpPr>
          <p:spPr bwMode="auto">
            <a:xfrm>
              <a:off x="-6951779" y="4168775"/>
              <a:ext cx="2147888" cy="571500"/>
            </a:xfrm>
            <a:custGeom>
              <a:avLst/>
              <a:gdLst>
                <a:gd name="T0" fmla="*/ 265 w 665"/>
                <a:gd name="T1" fmla="*/ 106 h 177"/>
                <a:gd name="T2" fmla="*/ 0 w 665"/>
                <a:gd name="T3" fmla="*/ 176 h 177"/>
                <a:gd name="T4" fmla="*/ 1 w 665"/>
                <a:gd name="T5" fmla="*/ 177 h 177"/>
                <a:gd name="T6" fmla="*/ 266 w 665"/>
                <a:gd name="T7" fmla="*/ 107 h 177"/>
                <a:gd name="T8" fmla="*/ 265 w 665"/>
                <a:gd name="T9" fmla="*/ 106 h 177"/>
                <a:gd name="T10" fmla="*/ 664 w 665"/>
                <a:gd name="T11" fmla="*/ 0 h 177"/>
                <a:gd name="T12" fmla="*/ 267 w 665"/>
                <a:gd name="T13" fmla="*/ 106 h 177"/>
                <a:gd name="T14" fmla="*/ 268 w 665"/>
                <a:gd name="T15" fmla="*/ 106 h 177"/>
                <a:gd name="T16" fmla="*/ 665 w 665"/>
                <a:gd name="T17" fmla="*/ 1 h 177"/>
                <a:gd name="T18" fmla="*/ 664 w 665"/>
                <a:gd name="T1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5" h="177">
                  <a:moveTo>
                    <a:pt x="265" y="106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7"/>
                    <a:pt x="0" y="177"/>
                    <a:pt x="1" y="177"/>
                  </a:cubicBezTo>
                  <a:cubicBezTo>
                    <a:pt x="266" y="107"/>
                    <a:pt x="266" y="107"/>
                    <a:pt x="266" y="107"/>
                  </a:cubicBezTo>
                  <a:cubicBezTo>
                    <a:pt x="265" y="106"/>
                    <a:pt x="265" y="106"/>
                    <a:pt x="265" y="106"/>
                  </a:cubicBezTo>
                  <a:moveTo>
                    <a:pt x="664" y="0"/>
                  </a:moveTo>
                  <a:cubicBezTo>
                    <a:pt x="267" y="106"/>
                    <a:pt x="267" y="106"/>
                    <a:pt x="267" y="106"/>
                  </a:cubicBezTo>
                  <a:cubicBezTo>
                    <a:pt x="268" y="106"/>
                    <a:pt x="268" y="106"/>
                    <a:pt x="268" y="106"/>
                  </a:cubicBezTo>
                  <a:cubicBezTo>
                    <a:pt x="665" y="1"/>
                    <a:pt x="665" y="1"/>
                    <a:pt x="665" y="1"/>
                  </a:cubicBezTo>
                  <a:cubicBezTo>
                    <a:pt x="664" y="0"/>
                    <a:pt x="664" y="0"/>
                    <a:pt x="66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6" name="Freeform 81"/>
            <p:cNvSpPr>
              <a:spLocks/>
            </p:cNvSpPr>
            <p:nvPr/>
          </p:nvSpPr>
          <p:spPr bwMode="auto">
            <a:xfrm>
              <a:off x="-5511917" y="4892675"/>
              <a:ext cx="314325" cy="309563"/>
            </a:xfrm>
            <a:custGeom>
              <a:avLst/>
              <a:gdLst>
                <a:gd name="T0" fmla="*/ 1 w 97"/>
                <a:gd name="T1" fmla="*/ 0 h 96"/>
                <a:gd name="T2" fmla="*/ 0 w 97"/>
                <a:gd name="T3" fmla="*/ 1 h 96"/>
                <a:gd name="T4" fmla="*/ 96 w 97"/>
                <a:gd name="T5" fmla="*/ 96 h 96"/>
                <a:gd name="T6" fmla="*/ 97 w 97"/>
                <a:gd name="T7" fmla="*/ 96 h 96"/>
                <a:gd name="T8" fmla="*/ 1 w 97"/>
                <a:gd name="T9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96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96" y="96"/>
                    <a:pt x="96" y="96"/>
                    <a:pt x="96" y="96"/>
                  </a:cubicBezTo>
                  <a:cubicBezTo>
                    <a:pt x="96" y="96"/>
                    <a:pt x="97" y="96"/>
                    <a:pt x="97" y="96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7" name="Freeform 82"/>
            <p:cNvSpPr>
              <a:spLocks/>
            </p:cNvSpPr>
            <p:nvPr/>
          </p:nvSpPr>
          <p:spPr bwMode="auto">
            <a:xfrm>
              <a:off x="-5507154" y="4187825"/>
              <a:ext cx="712788" cy="639763"/>
            </a:xfrm>
            <a:custGeom>
              <a:avLst/>
              <a:gdLst>
                <a:gd name="T0" fmla="*/ 220 w 221"/>
                <a:gd name="T1" fmla="*/ 0 h 198"/>
                <a:gd name="T2" fmla="*/ 0 w 221"/>
                <a:gd name="T3" fmla="*/ 197 h 198"/>
                <a:gd name="T4" fmla="*/ 0 w 221"/>
                <a:gd name="T5" fmla="*/ 198 h 198"/>
                <a:gd name="T6" fmla="*/ 221 w 221"/>
                <a:gd name="T7" fmla="*/ 1 h 198"/>
                <a:gd name="T8" fmla="*/ 220 w 221"/>
                <a:gd name="T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198">
                  <a:moveTo>
                    <a:pt x="220" y="0"/>
                  </a:moveTo>
                  <a:cubicBezTo>
                    <a:pt x="0" y="197"/>
                    <a:pt x="0" y="197"/>
                    <a:pt x="0" y="197"/>
                  </a:cubicBezTo>
                  <a:cubicBezTo>
                    <a:pt x="0" y="197"/>
                    <a:pt x="0" y="198"/>
                    <a:pt x="0" y="198"/>
                  </a:cubicBezTo>
                  <a:cubicBezTo>
                    <a:pt x="221" y="1"/>
                    <a:pt x="221" y="1"/>
                    <a:pt x="221" y="1"/>
                  </a:cubicBezTo>
                  <a:cubicBezTo>
                    <a:pt x="221" y="0"/>
                    <a:pt x="221" y="0"/>
                    <a:pt x="22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8" name="Freeform 83"/>
            <p:cNvSpPr>
              <a:spLocks/>
            </p:cNvSpPr>
            <p:nvPr/>
          </p:nvSpPr>
          <p:spPr bwMode="auto">
            <a:xfrm>
              <a:off x="-6199304" y="4440238"/>
              <a:ext cx="614363" cy="393700"/>
            </a:xfrm>
            <a:custGeom>
              <a:avLst/>
              <a:gdLst>
                <a:gd name="T0" fmla="*/ 1 w 190"/>
                <a:gd name="T1" fmla="*/ 0 h 122"/>
                <a:gd name="T2" fmla="*/ 0 w 190"/>
                <a:gd name="T3" fmla="*/ 1 h 122"/>
                <a:gd name="T4" fmla="*/ 32 w 190"/>
                <a:gd name="T5" fmla="*/ 22 h 122"/>
                <a:gd name="T6" fmla="*/ 33 w 190"/>
                <a:gd name="T7" fmla="*/ 23 h 122"/>
                <a:gd name="T8" fmla="*/ 190 w 190"/>
                <a:gd name="T9" fmla="*/ 122 h 122"/>
                <a:gd name="T10" fmla="*/ 190 w 190"/>
                <a:gd name="T11" fmla="*/ 121 h 122"/>
                <a:gd name="T12" fmla="*/ 35 w 190"/>
                <a:gd name="T13" fmla="*/ 22 h 122"/>
                <a:gd name="T14" fmla="*/ 34 w 190"/>
                <a:gd name="T15" fmla="*/ 22 h 122"/>
                <a:gd name="T16" fmla="*/ 1 w 190"/>
                <a:gd name="T17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0" h="122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190" y="122"/>
                    <a:pt x="190" y="122"/>
                    <a:pt x="190" y="122"/>
                  </a:cubicBezTo>
                  <a:cubicBezTo>
                    <a:pt x="190" y="122"/>
                    <a:pt x="190" y="121"/>
                    <a:pt x="190" y="121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9" name="Freeform 84"/>
            <p:cNvSpPr>
              <a:spLocks/>
            </p:cNvSpPr>
            <p:nvPr/>
          </p:nvSpPr>
          <p:spPr bwMode="auto">
            <a:xfrm>
              <a:off x="-6399329" y="4427538"/>
              <a:ext cx="112713" cy="34925"/>
            </a:xfrm>
            <a:custGeom>
              <a:avLst/>
              <a:gdLst>
                <a:gd name="T0" fmla="*/ 35 w 35"/>
                <a:gd name="T1" fmla="*/ 0 h 11"/>
                <a:gd name="T2" fmla="*/ 0 w 35"/>
                <a:gd name="T3" fmla="*/ 10 h 11"/>
                <a:gd name="T4" fmla="*/ 0 w 35"/>
                <a:gd name="T5" fmla="*/ 11 h 11"/>
                <a:gd name="T6" fmla="*/ 35 w 35"/>
                <a:gd name="T7" fmla="*/ 1 h 11"/>
                <a:gd name="T8" fmla="*/ 35 w 35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1">
                  <a:moveTo>
                    <a:pt x="35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0" name="Freeform 85"/>
            <p:cNvSpPr>
              <a:spLocks/>
            </p:cNvSpPr>
            <p:nvPr/>
          </p:nvSpPr>
          <p:spPr bwMode="auto">
            <a:xfrm>
              <a:off x="-6224704" y="3978275"/>
              <a:ext cx="152400" cy="393700"/>
            </a:xfrm>
            <a:custGeom>
              <a:avLst/>
              <a:gdLst>
                <a:gd name="T0" fmla="*/ 46 w 47"/>
                <a:gd name="T1" fmla="*/ 0 h 122"/>
                <a:gd name="T2" fmla="*/ 0 w 47"/>
                <a:gd name="T3" fmla="*/ 122 h 122"/>
                <a:gd name="T4" fmla="*/ 1 w 47"/>
                <a:gd name="T5" fmla="*/ 122 h 122"/>
                <a:gd name="T6" fmla="*/ 47 w 47"/>
                <a:gd name="T7" fmla="*/ 1 h 122"/>
                <a:gd name="T8" fmla="*/ 46 w 47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22">
                  <a:moveTo>
                    <a:pt x="46" y="0"/>
                  </a:moveTo>
                  <a:cubicBezTo>
                    <a:pt x="0" y="122"/>
                    <a:pt x="0" y="122"/>
                    <a:pt x="0" y="122"/>
                  </a:cubicBezTo>
                  <a:cubicBezTo>
                    <a:pt x="1" y="122"/>
                    <a:pt x="1" y="122"/>
                    <a:pt x="1" y="122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7" y="0"/>
                    <a:pt x="46" y="0"/>
                    <a:pt x="4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1" name="Freeform 86"/>
            <p:cNvSpPr>
              <a:spLocks/>
            </p:cNvSpPr>
            <p:nvPr/>
          </p:nvSpPr>
          <p:spPr bwMode="auto">
            <a:xfrm>
              <a:off x="-6192954" y="4162425"/>
              <a:ext cx="1385888" cy="249238"/>
            </a:xfrm>
            <a:custGeom>
              <a:avLst/>
              <a:gdLst>
                <a:gd name="T0" fmla="*/ 429 w 429"/>
                <a:gd name="T1" fmla="*/ 0 h 77"/>
                <a:gd name="T2" fmla="*/ 0 w 429"/>
                <a:gd name="T3" fmla="*/ 76 h 77"/>
                <a:gd name="T4" fmla="*/ 0 w 429"/>
                <a:gd name="T5" fmla="*/ 77 h 77"/>
                <a:gd name="T6" fmla="*/ 429 w 429"/>
                <a:gd name="T7" fmla="*/ 1 h 77"/>
                <a:gd name="T8" fmla="*/ 429 w 429"/>
                <a:gd name="T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9" h="77">
                  <a:moveTo>
                    <a:pt x="429" y="0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429" y="1"/>
                    <a:pt x="429" y="1"/>
                    <a:pt x="429" y="1"/>
                  </a:cubicBezTo>
                  <a:cubicBezTo>
                    <a:pt x="429" y="1"/>
                    <a:pt x="429" y="1"/>
                    <a:pt x="42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2" name="Freeform 87"/>
            <p:cNvSpPr>
              <a:spLocks/>
            </p:cNvSpPr>
            <p:nvPr/>
          </p:nvSpPr>
          <p:spPr bwMode="auto">
            <a:xfrm>
              <a:off x="-7054967" y="3629025"/>
              <a:ext cx="952500" cy="290513"/>
            </a:xfrm>
            <a:custGeom>
              <a:avLst/>
              <a:gdLst>
                <a:gd name="T0" fmla="*/ 1 w 295"/>
                <a:gd name="T1" fmla="*/ 0 h 90"/>
                <a:gd name="T2" fmla="*/ 0 w 295"/>
                <a:gd name="T3" fmla="*/ 1 h 90"/>
                <a:gd name="T4" fmla="*/ 294 w 295"/>
                <a:gd name="T5" fmla="*/ 90 h 90"/>
                <a:gd name="T6" fmla="*/ 295 w 295"/>
                <a:gd name="T7" fmla="*/ 89 h 90"/>
                <a:gd name="T8" fmla="*/ 1 w 295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5" h="90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294" y="90"/>
                    <a:pt x="294" y="90"/>
                    <a:pt x="294" y="90"/>
                  </a:cubicBezTo>
                  <a:cubicBezTo>
                    <a:pt x="294" y="90"/>
                    <a:pt x="295" y="90"/>
                    <a:pt x="295" y="89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3" name="Freeform 88"/>
            <p:cNvSpPr>
              <a:spLocks/>
            </p:cNvSpPr>
            <p:nvPr/>
          </p:nvSpPr>
          <p:spPr bwMode="auto">
            <a:xfrm>
              <a:off x="-6008804" y="3940175"/>
              <a:ext cx="1201738" cy="209550"/>
            </a:xfrm>
            <a:custGeom>
              <a:avLst/>
              <a:gdLst>
                <a:gd name="T0" fmla="*/ 0 w 372"/>
                <a:gd name="T1" fmla="*/ 0 h 65"/>
                <a:gd name="T2" fmla="*/ 0 w 372"/>
                <a:gd name="T3" fmla="*/ 1 h 65"/>
                <a:gd name="T4" fmla="*/ 372 w 372"/>
                <a:gd name="T5" fmla="*/ 65 h 65"/>
                <a:gd name="T6" fmla="*/ 372 w 372"/>
                <a:gd name="T7" fmla="*/ 64 h 65"/>
                <a:gd name="T8" fmla="*/ 372 w 372"/>
                <a:gd name="T9" fmla="*/ 64 h 65"/>
                <a:gd name="T10" fmla="*/ 0 w 372"/>
                <a:gd name="T1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2" h="65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372" y="65"/>
                    <a:pt x="372" y="65"/>
                    <a:pt x="372" y="65"/>
                  </a:cubicBezTo>
                  <a:cubicBezTo>
                    <a:pt x="372" y="65"/>
                    <a:pt x="372" y="64"/>
                    <a:pt x="372" y="64"/>
                  </a:cubicBezTo>
                  <a:cubicBezTo>
                    <a:pt x="372" y="64"/>
                    <a:pt x="372" y="64"/>
                    <a:pt x="372" y="64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4" name="Freeform 89"/>
            <p:cNvSpPr>
              <a:spLocks/>
            </p:cNvSpPr>
            <p:nvPr/>
          </p:nvSpPr>
          <p:spPr bwMode="auto">
            <a:xfrm>
              <a:off x="-7480417" y="3846513"/>
              <a:ext cx="1374775" cy="87313"/>
            </a:xfrm>
            <a:custGeom>
              <a:avLst/>
              <a:gdLst>
                <a:gd name="T0" fmla="*/ 0 w 426"/>
                <a:gd name="T1" fmla="*/ 0 h 27"/>
                <a:gd name="T2" fmla="*/ 0 w 426"/>
                <a:gd name="T3" fmla="*/ 1 h 27"/>
                <a:gd name="T4" fmla="*/ 426 w 426"/>
                <a:gd name="T5" fmla="*/ 27 h 27"/>
                <a:gd name="T6" fmla="*/ 426 w 426"/>
                <a:gd name="T7" fmla="*/ 26 h 27"/>
                <a:gd name="T8" fmla="*/ 0 w 426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27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426" y="27"/>
                    <a:pt x="426" y="27"/>
                    <a:pt x="426" y="27"/>
                  </a:cubicBezTo>
                  <a:cubicBezTo>
                    <a:pt x="426" y="27"/>
                    <a:pt x="426" y="26"/>
                    <a:pt x="426" y="26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5" name="Freeform 90"/>
            <p:cNvSpPr>
              <a:spLocks/>
            </p:cNvSpPr>
            <p:nvPr/>
          </p:nvSpPr>
          <p:spPr bwMode="auto">
            <a:xfrm>
              <a:off x="-7486767" y="3638550"/>
              <a:ext cx="344488" cy="184150"/>
            </a:xfrm>
            <a:custGeom>
              <a:avLst/>
              <a:gdLst>
                <a:gd name="T0" fmla="*/ 107 w 107"/>
                <a:gd name="T1" fmla="*/ 0 h 57"/>
                <a:gd name="T2" fmla="*/ 0 w 107"/>
                <a:gd name="T3" fmla="*/ 57 h 57"/>
                <a:gd name="T4" fmla="*/ 1 w 107"/>
                <a:gd name="T5" fmla="*/ 57 h 57"/>
                <a:gd name="T6" fmla="*/ 107 w 107"/>
                <a:gd name="T7" fmla="*/ 0 h 57"/>
                <a:gd name="T8" fmla="*/ 107 w 107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57">
                  <a:moveTo>
                    <a:pt x="107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1" y="57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6" name="Freeform 91"/>
            <p:cNvSpPr>
              <a:spLocks/>
            </p:cNvSpPr>
            <p:nvPr/>
          </p:nvSpPr>
          <p:spPr bwMode="auto">
            <a:xfrm>
              <a:off x="-8064617" y="3254375"/>
              <a:ext cx="919163" cy="346075"/>
            </a:xfrm>
            <a:custGeom>
              <a:avLst/>
              <a:gdLst>
                <a:gd name="T0" fmla="*/ 1 w 285"/>
                <a:gd name="T1" fmla="*/ 0 h 107"/>
                <a:gd name="T2" fmla="*/ 0 w 285"/>
                <a:gd name="T3" fmla="*/ 1 h 107"/>
                <a:gd name="T4" fmla="*/ 285 w 285"/>
                <a:gd name="T5" fmla="*/ 107 h 107"/>
                <a:gd name="T6" fmla="*/ 285 w 285"/>
                <a:gd name="T7" fmla="*/ 106 h 107"/>
                <a:gd name="T8" fmla="*/ 1 w 285"/>
                <a:gd name="T9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5" h="107">
                  <a:moveTo>
                    <a:pt x="1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285" y="107"/>
                    <a:pt x="285" y="107"/>
                    <a:pt x="285" y="107"/>
                  </a:cubicBezTo>
                  <a:cubicBezTo>
                    <a:pt x="285" y="107"/>
                    <a:pt x="285" y="106"/>
                    <a:pt x="285" y="106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7" name="Freeform 92"/>
            <p:cNvSpPr>
              <a:spLocks noEditPoints="1"/>
            </p:cNvSpPr>
            <p:nvPr/>
          </p:nvSpPr>
          <p:spPr bwMode="auto">
            <a:xfrm>
              <a:off x="-9534642" y="3200400"/>
              <a:ext cx="2386013" cy="409575"/>
            </a:xfrm>
            <a:custGeom>
              <a:avLst/>
              <a:gdLst>
                <a:gd name="T0" fmla="*/ 429 w 739"/>
                <a:gd name="T1" fmla="*/ 73 h 127"/>
                <a:gd name="T2" fmla="*/ 429 w 739"/>
                <a:gd name="T3" fmla="*/ 74 h 127"/>
                <a:gd name="T4" fmla="*/ 739 w 739"/>
                <a:gd name="T5" fmla="*/ 127 h 127"/>
                <a:gd name="T6" fmla="*/ 739 w 739"/>
                <a:gd name="T7" fmla="*/ 126 h 127"/>
                <a:gd name="T8" fmla="*/ 429 w 739"/>
                <a:gd name="T9" fmla="*/ 73 h 127"/>
                <a:gd name="T10" fmla="*/ 363 w 739"/>
                <a:gd name="T11" fmla="*/ 62 h 127"/>
                <a:gd name="T12" fmla="*/ 361 w 739"/>
                <a:gd name="T13" fmla="*/ 63 h 127"/>
                <a:gd name="T14" fmla="*/ 428 w 739"/>
                <a:gd name="T15" fmla="*/ 74 h 127"/>
                <a:gd name="T16" fmla="*/ 428 w 739"/>
                <a:gd name="T17" fmla="*/ 73 h 127"/>
                <a:gd name="T18" fmla="*/ 363 w 739"/>
                <a:gd name="T19" fmla="*/ 62 h 127"/>
                <a:gd name="T20" fmla="*/ 247 w 739"/>
                <a:gd name="T21" fmla="*/ 42 h 127"/>
                <a:gd name="T22" fmla="*/ 244 w 739"/>
                <a:gd name="T23" fmla="*/ 43 h 127"/>
                <a:gd name="T24" fmla="*/ 360 w 739"/>
                <a:gd name="T25" fmla="*/ 62 h 127"/>
                <a:gd name="T26" fmla="*/ 361 w 739"/>
                <a:gd name="T27" fmla="*/ 62 h 127"/>
                <a:gd name="T28" fmla="*/ 247 w 739"/>
                <a:gd name="T29" fmla="*/ 42 h 127"/>
                <a:gd name="T30" fmla="*/ 0 w 739"/>
                <a:gd name="T31" fmla="*/ 0 h 127"/>
                <a:gd name="T32" fmla="*/ 0 w 739"/>
                <a:gd name="T33" fmla="*/ 1 h 127"/>
                <a:gd name="T34" fmla="*/ 241 w 739"/>
                <a:gd name="T35" fmla="*/ 42 h 127"/>
                <a:gd name="T36" fmla="*/ 244 w 739"/>
                <a:gd name="T37" fmla="*/ 42 h 127"/>
                <a:gd name="T38" fmla="*/ 0 w 739"/>
                <a:gd name="T39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9" h="127">
                  <a:moveTo>
                    <a:pt x="429" y="73"/>
                  </a:moveTo>
                  <a:cubicBezTo>
                    <a:pt x="429" y="74"/>
                    <a:pt x="429" y="74"/>
                    <a:pt x="429" y="74"/>
                  </a:cubicBezTo>
                  <a:cubicBezTo>
                    <a:pt x="739" y="127"/>
                    <a:pt x="739" y="127"/>
                    <a:pt x="739" y="127"/>
                  </a:cubicBezTo>
                  <a:cubicBezTo>
                    <a:pt x="739" y="127"/>
                    <a:pt x="739" y="126"/>
                    <a:pt x="739" y="126"/>
                  </a:cubicBezTo>
                  <a:cubicBezTo>
                    <a:pt x="429" y="73"/>
                    <a:pt x="429" y="73"/>
                    <a:pt x="429" y="73"/>
                  </a:cubicBezTo>
                  <a:moveTo>
                    <a:pt x="363" y="62"/>
                  </a:moveTo>
                  <a:cubicBezTo>
                    <a:pt x="361" y="63"/>
                    <a:pt x="361" y="63"/>
                    <a:pt x="361" y="63"/>
                  </a:cubicBezTo>
                  <a:cubicBezTo>
                    <a:pt x="428" y="74"/>
                    <a:pt x="428" y="74"/>
                    <a:pt x="428" y="74"/>
                  </a:cubicBezTo>
                  <a:cubicBezTo>
                    <a:pt x="428" y="73"/>
                    <a:pt x="428" y="73"/>
                    <a:pt x="428" y="73"/>
                  </a:cubicBezTo>
                  <a:cubicBezTo>
                    <a:pt x="363" y="62"/>
                    <a:pt x="363" y="62"/>
                    <a:pt x="363" y="62"/>
                  </a:cubicBezTo>
                  <a:moveTo>
                    <a:pt x="247" y="42"/>
                  </a:moveTo>
                  <a:cubicBezTo>
                    <a:pt x="244" y="43"/>
                    <a:pt x="244" y="43"/>
                    <a:pt x="244" y="43"/>
                  </a:cubicBezTo>
                  <a:cubicBezTo>
                    <a:pt x="360" y="62"/>
                    <a:pt x="360" y="62"/>
                    <a:pt x="360" y="62"/>
                  </a:cubicBezTo>
                  <a:cubicBezTo>
                    <a:pt x="361" y="62"/>
                    <a:pt x="361" y="62"/>
                    <a:pt x="361" y="62"/>
                  </a:cubicBezTo>
                  <a:cubicBezTo>
                    <a:pt x="247" y="42"/>
                    <a:pt x="247" y="42"/>
                    <a:pt x="247" y="42"/>
                  </a:cubicBezTo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41" y="42"/>
                    <a:pt x="241" y="42"/>
                    <a:pt x="241" y="42"/>
                  </a:cubicBezTo>
                  <a:cubicBezTo>
                    <a:pt x="244" y="42"/>
                    <a:pt x="244" y="42"/>
                    <a:pt x="244" y="4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8" name="Freeform 93"/>
            <p:cNvSpPr>
              <a:spLocks/>
            </p:cNvSpPr>
            <p:nvPr/>
          </p:nvSpPr>
          <p:spPr bwMode="auto">
            <a:xfrm>
              <a:off x="-9869604" y="2867025"/>
              <a:ext cx="1714500" cy="365125"/>
            </a:xfrm>
            <a:custGeom>
              <a:avLst/>
              <a:gdLst>
                <a:gd name="T0" fmla="*/ 0 w 531"/>
                <a:gd name="T1" fmla="*/ 0 h 113"/>
                <a:gd name="T2" fmla="*/ 0 w 531"/>
                <a:gd name="T3" fmla="*/ 1 h 113"/>
                <a:gd name="T4" fmla="*/ 531 w 531"/>
                <a:gd name="T5" fmla="*/ 113 h 113"/>
                <a:gd name="T6" fmla="*/ 531 w 531"/>
                <a:gd name="T7" fmla="*/ 112 h 113"/>
                <a:gd name="T8" fmla="*/ 531 w 531"/>
                <a:gd name="T9" fmla="*/ 112 h 113"/>
                <a:gd name="T10" fmla="*/ 0 w 531"/>
                <a:gd name="T1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1" h="113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531" y="113"/>
                    <a:pt x="531" y="113"/>
                    <a:pt x="531" y="113"/>
                  </a:cubicBezTo>
                  <a:cubicBezTo>
                    <a:pt x="531" y="112"/>
                    <a:pt x="531" y="112"/>
                    <a:pt x="531" y="112"/>
                  </a:cubicBezTo>
                  <a:cubicBezTo>
                    <a:pt x="531" y="112"/>
                    <a:pt x="531" y="112"/>
                    <a:pt x="531" y="11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9" name="Freeform 94"/>
            <p:cNvSpPr>
              <a:spLocks/>
            </p:cNvSpPr>
            <p:nvPr/>
          </p:nvSpPr>
          <p:spPr bwMode="auto">
            <a:xfrm>
              <a:off x="-8810742" y="3265488"/>
              <a:ext cx="661988" cy="412750"/>
            </a:xfrm>
            <a:custGeom>
              <a:avLst/>
              <a:gdLst>
                <a:gd name="T0" fmla="*/ 204 w 205"/>
                <a:gd name="T1" fmla="*/ 0 h 128"/>
                <a:gd name="T2" fmla="*/ 137 w 205"/>
                <a:gd name="T3" fmla="*/ 42 h 128"/>
                <a:gd name="T4" fmla="*/ 136 w 205"/>
                <a:gd name="T5" fmla="*/ 42 h 128"/>
                <a:gd name="T6" fmla="*/ 0 w 205"/>
                <a:gd name="T7" fmla="*/ 127 h 128"/>
                <a:gd name="T8" fmla="*/ 1 w 205"/>
                <a:gd name="T9" fmla="*/ 128 h 128"/>
                <a:gd name="T10" fmla="*/ 137 w 205"/>
                <a:gd name="T11" fmla="*/ 43 h 128"/>
                <a:gd name="T12" fmla="*/ 139 w 205"/>
                <a:gd name="T13" fmla="*/ 42 h 128"/>
                <a:gd name="T14" fmla="*/ 205 w 205"/>
                <a:gd name="T15" fmla="*/ 1 h 128"/>
                <a:gd name="T16" fmla="*/ 204 w 205"/>
                <a:gd name="T17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5" h="128">
                  <a:moveTo>
                    <a:pt x="204" y="0"/>
                  </a:moveTo>
                  <a:cubicBezTo>
                    <a:pt x="137" y="42"/>
                    <a:pt x="137" y="42"/>
                    <a:pt x="137" y="42"/>
                  </a:cubicBezTo>
                  <a:cubicBezTo>
                    <a:pt x="136" y="42"/>
                    <a:pt x="136" y="42"/>
                    <a:pt x="136" y="4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1" y="127"/>
                    <a:pt x="1" y="127"/>
                    <a:pt x="1" y="128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9" y="42"/>
                    <a:pt x="139" y="42"/>
                    <a:pt x="139" y="42"/>
                  </a:cubicBezTo>
                  <a:cubicBezTo>
                    <a:pt x="205" y="1"/>
                    <a:pt x="205" y="1"/>
                    <a:pt x="205" y="1"/>
                  </a:cubicBezTo>
                  <a:cubicBezTo>
                    <a:pt x="205" y="0"/>
                    <a:pt x="205" y="0"/>
                    <a:pt x="20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0" name="Freeform 95"/>
            <p:cNvSpPr>
              <a:spLocks noEditPoints="1"/>
            </p:cNvSpPr>
            <p:nvPr/>
          </p:nvSpPr>
          <p:spPr bwMode="auto">
            <a:xfrm>
              <a:off x="-9869604" y="3244850"/>
              <a:ext cx="1714500" cy="265113"/>
            </a:xfrm>
            <a:custGeom>
              <a:avLst/>
              <a:gdLst>
                <a:gd name="T0" fmla="*/ 69 w 531"/>
                <a:gd name="T1" fmla="*/ 70 h 82"/>
                <a:gd name="T2" fmla="*/ 0 w 531"/>
                <a:gd name="T3" fmla="*/ 81 h 82"/>
                <a:gd name="T4" fmla="*/ 0 w 531"/>
                <a:gd name="T5" fmla="*/ 82 h 82"/>
                <a:gd name="T6" fmla="*/ 69 w 531"/>
                <a:gd name="T7" fmla="*/ 71 h 82"/>
                <a:gd name="T8" fmla="*/ 69 w 531"/>
                <a:gd name="T9" fmla="*/ 70 h 82"/>
                <a:gd name="T10" fmla="*/ 105 w 531"/>
                <a:gd name="T11" fmla="*/ 65 h 82"/>
                <a:gd name="T12" fmla="*/ 70 w 531"/>
                <a:gd name="T13" fmla="*/ 70 h 82"/>
                <a:gd name="T14" fmla="*/ 70 w 531"/>
                <a:gd name="T15" fmla="*/ 71 h 82"/>
                <a:gd name="T16" fmla="*/ 105 w 531"/>
                <a:gd name="T17" fmla="*/ 66 h 82"/>
                <a:gd name="T18" fmla="*/ 105 w 531"/>
                <a:gd name="T19" fmla="*/ 65 h 82"/>
                <a:gd name="T20" fmla="*/ 187 w 531"/>
                <a:gd name="T21" fmla="*/ 52 h 82"/>
                <a:gd name="T22" fmla="*/ 106 w 531"/>
                <a:gd name="T23" fmla="*/ 65 h 82"/>
                <a:gd name="T24" fmla="*/ 106 w 531"/>
                <a:gd name="T25" fmla="*/ 66 h 82"/>
                <a:gd name="T26" fmla="*/ 188 w 531"/>
                <a:gd name="T27" fmla="*/ 53 h 82"/>
                <a:gd name="T28" fmla="*/ 187 w 531"/>
                <a:gd name="T29" fmla="*/ 52 h 82"/>
                <a:gd name="T30" fmla="*/ 531 w 531"/>
                <a:gd name="T31" fmla="*/ 0 h 82"/>
                <a:gd name="T32" fmla="*/ 348 w 531"/>
                <a:gd name="T33" fmla="*/ 28 h 82"/>
                <a:gd name="T34" fmla="*/ 345 w 531"/>
                <a:gd name="T35" fmla="*/ 28 h 82"/>
                <a:gd name="T36" fmla="*/ 188 w 531"/>
                <a:gd name="T37" fmla="*/ 52 h 82"/>
                <a:gd name="T38" fmla="*/ 189 w 531"/>
                <a:gd name="T39" fmla="*/ 53 h 82"/>
                <a:gd name="T40" fmla="*/ 348 w 531"/>
                <a:gd name="T41" fmla="*/ 29 h 82"/>
                <a:gd name="T42" fmla="*/ 351 w 531"/>
                <a:gd name="T43" fmla="*/ 28 h 82"/>
                <a:gd name="T44" fmla="*/ 531 w 531"/>
                <a:gd name="T45" fmla="*/ 1 h 82"/>
                <a:gd name="T46" fmla="*/ 531 w 531"/>
                <a:gd name="T4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31" h="82">
                  <a:moveTo>
                    <a:pt x="69" y="70"/>
                  </a:moveTo>
                  <a:cubicBezTo>
                    <a:pt x="0" y="81"/>
                    <a:pt x="0" y="81"/>
                    <a:pt x="0" y="81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69" y="71"/>
                    <a:pt x="69" y="71"/>
                    <a:pt x="69" y="71"/>
                  </a:cubicBezTo>
                  <a:cubicBezTo>
                    <a:pt x="69" y="70"/>
                    <a:pt x="69" y="70"/>
                    <a:pt x="69" y="70"/>
                  </a:cubicBezTo>
                  <a:moveTo>
                    <a:pt x="105" y="65"/>
                  </a:moveTo>
                  <a:cubicBezTo>
                    <a:pt x="70" y="70"/>
                    <a:pt x="70" y="70"/>
                    <a:pt x="70" y="70"/>
                  </a:cubicBezTo>
                  <a:cubicBezTo>
                    <a:pt x="70" y="71"/>
                    <a:pt x="70" y="71"/>
                    <a:pt x="70" y="71"/>
                  </a:cubicBezTo>
                  <a:cubicBezTo>
                    <a:pt x="105" y="66"/>
                    <a:pt x="105" y="66"/>
                    <a:pt x="105" y="66"/>
                  </a:cubicBezTo>
                  <a:cubicBezTo>
                    <a:pt x="105" y="65"/>
                    <a:pt x="105" y="65"/>
                    <a:pt x="105" y="65"/>
                  </a:cubicBezTo>
                  <a:moveTo>
                    <a:pt x="187" y="52"/>
                  </a:moveTo>
                  <a:cubicBezTo>
                    <a:pt x="106" y="65"/>
                    <a:pt x="106" y="65"/>
                    <a:pt x="106" y="65"/>
                  </a:cubicBezTo>
                  <a:cubicBezTo>
                    <a:pt x="106" y="66"/>
                    <a:pt x="106" y="66"/>
                    <a:pt x="106" y="66"/>
                  </a:cubicBezTo>
                  <a:cubicBezTo>
                    <a:pt x="188" y="53"/>
                    <a:pt x="188" y="53"/>
                    <a:pt x="188" y="53"/>
                  </a:cubicBezTo>
                  <a:cubicBezTo>
                    <a:pt x="187" y="52"/>
                    <a:pt x="187" y="52"/>
                    <a:pt x="187" y="52"/>
                  </a:cubicBezTo>
                  <a:moveTo>
                    <a:pt x="531" y="0"/>
                  </a:moveTo>
                  <a:cubicBezTo>
                    <a:pt x="348" y="28"/>
                    <a:pt x="348" y="28"/>
                    <a:pt x="348" y="28"/>
                  </a:cubicBezTo>
                  <a:cubicBezTo>
                    <a:pt x="345" y="28"/>
                    <a:pt x="345" y="28"/>
                    <a:pt x="345" y="28"/>
                  </a:cubicBezTo>
                  <a:cubicBezTo>
                    <a:pt x="188" y="52"/>
                    <a:pt x="188" y="52"/>
                    <a:pt x="188" y="52"/>
                  </a:cubicBezTo>
                  <a:cubicBezTo>
                    <a:pt x="189" y="53"/>
                    <a:pt x="189" y="53"/>
                    <a:pt x="189" y="53"/>
                  </a:cubicBezTo>
                  <a:cubicBezTo>
                    <a:pt x="348" y="29"/>
                    <a:pt x="348" y="29"/>
                    <a:pt x="348" y="29"/>
                  </a:cubicBezTo>
                  <a:cubicBezTo>
                    <a:pt x="351" y="28"/>
                    <a:pt x="351" y="28"/>
                    <a:pt x="351" y="28"/>
                  </a:cubicBezTo>
                  <a:cubicBezTo>
                    <a:pt x="531" y="1"/>
                    <a:pt x="531" y="1"/>
                    <a:pt x="531" y="1"/>
                  </a:cubicBezTo>
                  <a:cubicBezTo>
                    <a:pt x="531" y="1"/>
                    <a:pt x="531" y="0"/>
                    <a:pt x="53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1" name="Freeform 96"/>
            <p:cNvSpPr>
              <a:spLocks/>
            </p:cNvSpPr>
            <p:nvPr/>
          </p:nvSpPr>
          <p:spPr bwMode="auto">
            <a:xfrm>
              <a:off x="-9869604" y="2997200"/>
              <a:ext cx="247650" cy="171450"/>
            </a:xfrm>
            <a:custGeom>
              <a:avLst/>
              <a:gdLst>
                <a:gd name="T0" fmla="*/ 0 w 77"/>
                <a:gd name="T1" fmla="*/ 0 h 53"/>
                <a:gd name="T2" fmla="*/ 0 w 77"/>
                <a:gd name="T3" fmla="*/ 1 h 53"/>
                <a:gd name="T4" fmla="*/ 76 w 77"/>
                <a:gd name="T5" fmla="*/ 53 h 53"/>
                <a:gd name="T6" fmla="*/ 77 w 77"/>
                <a:gd name="T7" fmla="*/ 52 h 53"/>
                <a:gd name="T8" fmla="*/ 0 w 77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53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76" y="53"/>
                    <a:pt x="76" y="53"/>
                    <a:pt x="76" y="53"/>
                  </a:cubicBezTo>
                  <a:cubicBezTo>
                    <a:pt x="76" y="53"/>
                    <a:pt x="77" y="53"/>
                    <a:pt x="77" y="5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2" name="Freeform 97"/>
            <p:cNvSpPr>
              <a:spLocks noEditPoints="1"/>
            </p:cNvSpPr>
            <p:nvPr/>
          </p:nvSpPr>
          <p:spPr bwMode="auto">
            <a:xfrm>
              <a:off x="-9869604" y="3222625"/>
              <a:ext cx="247650" cy="171450"/>
            </a:xfrm>
            <a:custGeom>
              <a:avLst/>
              <a:gdLst>
                <a:gd name="T0" fmla="*/ 32 w 77"/>
                <a:gd name="T1" fmla="*/ 30 h 53"/>
                <a:gd name="T2" fmla="*/ 0 w 77"/>
                <a:gd name="T3" fmla="*/ 52 h 53"/>
                <a:gd name="T4" fmla="*/ 0 w 77"/>
                <a:gd name="T5" fmla="*/ 53 h 53"/>
                <a:gd name="T6" fmla="*/ 33 w 77"/>
                <a:gd name="T7" fmla="*/ 31 h 53"/>
                <a:gd name="T8" fmla="*/ 32 w 77"/>
                <a:gd name="T9" fmla="*/ 30 h 53"/>
                <a:gd name="T10" fmla="*/ 76 w 77"/>
                <a:gd name="T11" fmla="*/ 0 h 53"/>
                <a:gd name="T12" fmla="*/ 33 w 77"/>
                <a:gd name="T13" fmla="*/ 30 h 53"/>
                <a:gd name="T14" fmla="*/ 33 w 77"/>
                <a:gd name="T15" fmla="*/ 30 h 53"/>
                <a:gd name="T16" fmla="*/ 77 w 77"/>
                <a:gd name="T17" fmla="*/ 0 h 53"/>
                <a:gd name="T18" fmla="*/ 76 w 77"/>
                <a:gd name="T1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" h="53">
                  <a:moveTo>
                    <a:pt x="32" y="30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2" y="30"/>
                    <a:pt x="32" y="30"/>
                    <a:pt x="32" y="30"/>
                  </a:cubicBezTo>
                  <a:moveTo>
                    <a:pt x="76" y="0"/>
                  </a:move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76" y="0"/>
                    <a:pt x="7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3" name="Freeform 98"/>
            <p:cNvSpPr>
              <a:spLocks/>
            </p:cNvSpPr>
            <p:nvPr/>
          </p:nvSpPr>
          <p:spPr bwMode="auto">
            <a:xfrm>
              <a:off x="-9544167" y="3222625"/>
              <a:ext cx="655638" cy="452438"/>
            </a:xfrm>
            <a:custGeom>
              <a:avLst/>
              <a:gdLst>
                <a:gd name="T0" fmla="*/ 1 w 203"/>
                <a:gd name="T1" fmla="*/ 0 h 140"/>
                <a:gd name="T2" fmla="*/ 0 w 203"/>
                <a:gd name="T3" fmla="*/ 0 h 140"/>
                <a:gd name="T4" fmla="*/ 86 w 203"/>
                <a:gd name="T5" fmla="*/ 59 h 140"/>
                <a:gd name="T6" fmla="*/ 87 w 203"/>
                <a:gd name="T7" fmla="*/ 60 h 140"/>
                <a:gd name="T8" fmla="*/ 202 w 203"/>
                <a:gd name="T9" fmla="*/ 140 h 140"/>
                <a:gd name="T10" fmla="*/ 203 w 203"/>
                <a:gd name="T11" fmla="*/ 139 h 140"/>
                <a:gd name="T12" fmla="*/ 88 w 203"/>
                <a:gd name="T13" fmla="*/ 60 h 140"/>
                <a:gd name="T14" fmla="*/ 87 w 203"/>
                <a:gd name="T15" fmla="*/ 59 h 140"/>
                <a:gd name="T16" fmla="*/ 1 w 203"/>
                <a:gd name="T17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" h="140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7" y="60"/>
                    <a:pt x="87" y="60"/>
                    <a:pt x="87" y="60"/>
                  </a:cubicBezTo>
                  <a:cubicBezTo>
                    <a:pt x="202" y="140"/>
                    <a:pt x="202" y="140"/>
                    <a:pt x="202" y="140"/>
                  </a:cubicBezTo>
                  <a:cubicBezTo>
                    <a:pt x="202" y="140"/>
                    <a:pt x="203" y="139"/>
                    <a:pt x="203" y="139"/>
                  </a:cubicBezTo>
                  <a:cubicBezTo>
                    <a:pt x="88" y="60"/>
                    <a:pt x="88" y="60"/>
                    <a:pt x="88" y="60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4" name="Freeform 99"/>
            <p:cNvSpPr>
              <a:spLocks/>
            </p:cNvSpPr>
            <p:nvPr/>
          </p:nvSpPr>
          <p:spPr bwMode="auto">
            <a:xfrm>
              <a:off x="-9431454" y="3687763"/>
              <a:ext cx="533400" cy="12700"/>
            </a:xfrm>
            <a:custGeom>
              <a:avLst/>
              <a:gdLst>
                <a:gd name="T0" fmla="*/ 0 w 165"/>
                <a:gd name="T1" fmla="*/ 0 h 4"/>
                <a:gd name="T2" fmla="*/ 0 w 165"/>
                <a:gd name="T3" fmla="*/ 1 h 4"/>
                <a:gd name="T4" fmla="*/ 165 w 165"/>
                <a:gd name="T5" fmla="*/ 4 h 4"/>
                <a:gd name="T6" fmla="*/ 165 w 165"/>
                <a:gd name="T7" fmla="*/ 3 h 4"/>
                <a:gd name="T8" fmla="*/ 0 w 1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4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165" y="4"/>
                    <a:pt x="165" y="4"/>
                    <a:pt x="165" y="4"/>
                  </a:cubicBezTo>
                  <a:cubicBezTo>
                    <a:pt x="165" y="4"/>
                    <a:pt x="165" y="4"/>
                    <a:pt x="165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5" name="Freeform 100"/>
            <p:cNvSpPr>
              <a:spLocks/>
            </p:cNvSpPr>
            <p:nvPr/>
          </p:nvSpPr>
          <p:spPr bwMode="auto">
            <a:xfrm>
              <a:off x="-8810742" y="3725863"/>
              <a:ext cx="484188" cy="336550"/>
            </a:xfrm>
            <a:custGeom>
              <a:avLst/>
              <a:gdLst>
                <a:gd name="T0" fmla="*/ 1 w 150"/>
                <a:gd name="T1" fmla="*/ 0 h 104"/>
                <a:gd name="T2" fmla="*/ 0 w 150"/>
                <a:gd name="T3" fmla="*/ 1 h 104"/>
                <a:gd name="T4" fmla="*/ 150 w 150"/>
                <a:gd name="T5" fmla="*/ 104 h 104"/>
                <a:gd name="T6" fmla="*/ 150 w 150"/>
                <a:gd name="T7" fmla="*/ 103 h 104"/>
                <a:gd name="T8" fmla="*/ 1 w 150"/>
                <a:gd name="T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04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150" y="104"/>
                    <a:pt x="150" y="104"/>
                    <a:pt x="150" y="104"/>
                  </a:cubicBezTo>
                  <a:cubicBezTo>
                    <a:pt x="150" y="103"/>
                    <a:pt x="150" y="103"/>
                    <a:pt x="150" y="103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6" name="Freeform 101"/>
            <p:cNvSpPr>
              <a:spLocks noEditPoints="1"/>
            </p:cNvSpPr>
            <p:nvPr/>
          </p:nvSpPr>
          <p:spPr bwMode="auto">
            <a:xfrm>
              <a:off x="-9694979" y="3743325"/>
              <a:ext cx="822325" cy="1500188"/>
            </a:xfrm>
            <a:custGeom>
              <a:avLst/>
              <a:gdLst>
                <a:gd name="T0" fmla="*/ 194 w 255"/>
                <a:gd name="T1" fmla="*/ 112 h 465"/>
                <a:gd name="T2" fmla="*/ 193 w 255"/>
                <a:gd name="T3" fmla="*/ 112 h 465"/>
                <a:gd name="T4" fmla="*/ 0 w 255"/>
                <a:gd name="T5" fmla="*/ 465 h 465"/>
                <a:gd name="T6" fmla="*/ 1 w 255"/>
                <a:gd name="T7" fmla="*/ 465 h 465"/>
                <a:gd name="T8" fmla="*/ 194 w 255"/>
                <a:gd name="T9" fmla="*/ 112 h 465"/>
                <a:gd name="T10" fmla="*/ 254 w 255"/>
                <a:gd name="T11" fmla="*/ 0 h 465"/>
                <a:gd name="T12" fmla="*/ 193 w 255"/>
                <a:gd name="T13" fmla="*/ 111 h 465"/>
                <a:gd name="T14" fmla="*/ 195 w 255"/>
                <a:gd name="T15" fmla="*/ 111 h 465"/>
                <a:gd name="T16" fmla="*/ 255 w 255"/>
                <a:gd name="T17" fmla="*/ 1 h 465"/>
                <a:gd name="T18" fmla="*/ 254 w 255"/>
                <a:gd name="T19" fmla="*/ 0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5" h="465">
                  <a:moveTo>
                    <a:pt x="194" y="112"/>
                  </a:moveTo>
                  <a:cubicBezTo>
                    <a:pt x="193" y="112"/>
                    <a:pt x="193" y="112"/>
                    <a:pt x="193" y="112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1" y="465"/>
                    <a:pt x="1" y="465"/>
                    <a:pt x="1" y="465"/>
                  </a:cubicBezTo>
                  <a:cubicBezTo>
                    <a:pt x="194" y="112"/>
                    <a:pt x="194" y="112"/>
                    <a:pt x="194" y="112"/>
                  </a:cubicBezTo>
                  <a:moveTo>
                    <a:pt x="254" y="0"/>
                  </a:moveTo>
                  <a:cubicBezTo>
                    <a:pt x="193" y="111"/>
                    <a:pt x="193" y="111"/>
                    <a:pt x="193" y="111"/>
                  </a:cubicBezTo>
                  <a:cubicBezTo>
                    <a:pt x="195" y="111"/>
                    <a:pt x="195" y="111"/>
                    <a:pt x="195" y="111"/>
                  </a:cubicBezTo>
                  <a:cubicBezTo>
                    <a:pt x="255" y="1"/>
                    <a:pt x="255" y="1"/>
                    <a:pt x="255" y="1"/>
                  </a:cubicBezTo>
                  <a:cubicBezTo>
                    <a:pt x="255" y="0"/>
                    <a:pt x="255" y="0"/>
                    <a:pt x="25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7" name="Freeform 102"/>
            <p:cNvSpPr>
              <a:spLocks/>
            </p:cNvSpPr>
            <p:nvPr/>
          </p:nvSpPr>
          <p:spPr bwMode="auto">
            <a:xfrm>
              <a:off x="-9869604" y="3716338"/>
              <a:ext cx="350838" cy="300038"/>
            </a:xfrm>
            <a:custGeom>
              <a:avLst/>
              <a:gdLst>
                <a:gd name="T0" fmla="*/ 109 w 109"/>
                <a:gd name="T1" fmla="*/ 0 h 93"/>
                <a:gd name="T2" fmla="*/ 0 w 109"/>
                <a:gd name="T3" fmla="*/ 91 h 93"/>
                <a:gd name="T4" fmla="*/ 0 w 109"/>
                <a:gd name="T5" fmla="*/ 93 h 93"/>
                <a:gd name="T6" fmla="*/ 109 w 109"/>
                <a:gd name="T7" fmla="*/ 1 h 93"/>
                <a:gd name="T8" fmla="*/ 109 w 109"/>
                <a:gd name="T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93">
                  <a:moveTo>
                    <a:pt x="109" y="0"/>
                  </a:moveTo>
                  <a:cubicBezTo>
                    <a:pt x="0" y="91"/>
                    <a:pt x="0" y="91"/>
                    <a:pt x="0" y="9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9" y="1"/>
                    <a:pt x="109" y="1"/>
                    <a:pt x="10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8" name="Freeform 103"/>
            <p:cNvSpPr>
              <a:spLocks noEditPoints="1"/>
            </p:cNvSpPr>
            <p:nvPr/>
          </p:nvSpPr>
          <p:spPr bwMode="auto">
            <a:xfrm>
              <a:off x="-9869604" y="4087813"/>
              <a:ext cx="1533525" cy="36513"/>
            </a:xfrm>
            <a:custGeom>
              <a:avLst/>
              <a:gdLst>
                <a:gd name="T0" fmla="*/ 101 w 475"/>
                <a:gd name="T1" fmla="*/ 7 h 11"/>
                <a:gd name="T2" fmla="*/ 0 w 475"/>
                <a:gd name="T3" fmla="*/ 10 h 11"/>
                <a:gd name="T4" fmla="*/ 0 w 475"/>
                <a:gd name="T5" fmla="*/ 11 h 11"/>
                <a:gd name="T6" fmla="*/ 101 w 475"/>
                <a:gd name="T7" fmla="*/ 8 h 11"/>
                <a:gd name="T8" fmla="*/ 101 w 475"/>
                <a:gd name="T9" fmla="*/ 7 h 11"/>
                <a:gd name="T10" fmla="*/ 475 w 475"/>
                <a:gd name="T11" fmla="*/ 0 h 11"/>
                <a:gd name="T12" fmla="*/ 249 w 475"/>
                <a:gd name="T13" fmla="*/ 4 h 11"/>
                <a:gd name="T14" fmla="*/ 247 w 475"/>
                <a:gd name="T15" fmla="*/ 4 h 11"/>
                <a:gd name="T16" fmla="*/ 102 w 475"/>
                <a:gd name="T17" fmla="*/ 7 h 11"/>
                <a:gd name="T18" fmla="*/ 102 w 475"/>
                <a:gd name="T19" fmla="*/ 8 h 11"/>
                <a:gd name="T20" fmla="*/ 247 w 475"/>
                <a:gd name="T21" fmla="*/ 5 h 11"/>
                <a:gd name="T22" fmla="*/ 248 w 475"/>
                <a:gd name="T23" fmla="*/ 5 h 11"/>
                <a:gd name="T24" fmla="*/ 475 w 475"/>
                <a:gd name="T25" fmla="*/ 1 h 11"/>
                <a:gd name="T26" fmla="*/ 475 w 475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5" h="11">
                  <a:moveTo>
                    <a:pt x="101" y="7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01" y="8"/>
                    <a:pt x="101" y="8"/>
                    <a:pt x="101" y="8"/>
                  </a:cubicBezTo>
                  <a:cubicBezTo>
                    <a:pt x="101" y="7"/>
                    <a:pt x="101" y="7"/>
                    <a:pt x="101" y="7"/>
                  </a:cubicBezTo>
                  <a:moveTo>
                    <a:pt x="475" y="0"/>
                  </a:moveTo>
                  <a:cubicBezTo>
                    <a:pt x="249" y="4"/>
                    <a:pt x="249" y="4"/>
                    <a:pt x="249" y="4"/>
                  </a:cubicBezTo>
                  <a:cubicBezTo>
                    <a:pt x="247" y="4"/>
                    <a:pt x="247" y="4"/>
                    <a:pt x="247" y="4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2" y="8"/>
                    <a:pt x="102" y="8"/>
                    <a:pt x="102" y="8"/>
                  </a:cubicBezTo>
                  <a:cubicBezTo>
                    <a:pt x="247" y="5"/>
                    <a:pt x="247" y="5"/>
                    <a:pt x="247" y="5"/>
                  </a:cubicBezTo>
                  <a:cubicBezTo>
                    <a:pt x="248" y="5"/>
                    <a:pt x="248" y="5"/>
                    <a:pt x="248" y="5"/>
                  </a:cubicBezTo>
                  <a:cubicBezTo>
                    <a:pt x="475" y="1"/>
                    <a:pt x="475" y="1"/>
                    <a:pt x="475" y="1"/>
                  </a:cubicBezTo>
                  <a:cubicBezTo>
                    <a:pt x="475" y="0"/>
                    <a:pt x="475" y="0"/>
                    <a:pt x="47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9" name="Freeform 104"/>
            <p:cNvSpPr>
              <a:spLocks/>
            </p:cNvSpPr>
            <p:nvPr/>
          </p:nvSpPr>
          <p:spPr bwMode="auto">
            <a:xfrm>
              <a:off x="-9572742" y="3241675"/>
              <a:ext cx="84138" cy="396875"/>
            </a:xfrm>
            <a:custGeom>
              <a:avLst/>
              <a:gdLst>
                <a:gd name="T0" fmla="*/ 1 w 26"/>
                <a:gd name="T1" fmla="*/ 0 h 123"/>
                <a:gd name="T2" fmla="*/ 0 w 26"/>
                <a:gd name="T3" fmla="*/ 0 h 123"/>
                <a:gd name="T4" fmla="*/ 13 w 26"/>
                <a:gd name="T5" fmla="*/ 66 h 123"/>
                <a:gd name="T6" fmla="*/ 13 w 26"/>
                <a:gd name="T7" fmla="*/ 67 h 123"/>
                <a:gd name="T8" fmla="*/ 25 w 26"/>
                <a:gd name="T9" fmla="*/ 123 h 123"/>
                <a:gd name="T10" fmla="*/ 26 w 26"/>
                <a:gd name="T11" fmla="*/ 123 h 123"/>
                <a:gd name="T12" fmla="*/ 14 w 26"/>
                <a:gd name="T13" fmla="*/ 67 h 123"/>
                <a:gd name="T14" fmla="*/ 14 w 26"/>
                <a:gd name="T15" fmla="*/ 66 h 123"/>
                <a:gd name="T16" fmla="*/ 1 w 26"/>
                <a:gd name="T1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23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25" y="123"/>
                    <a:pt x="25" y="123"/>
                    <a:pt x="25" y="123"/>
                  </a:cubicBezTo>
                  <a:cubicBezTo>
                    <a:pt x="25" y="123"/>
                    <a:pt x="26" y="123"/>
                    <a:pt x="26" y="123"/>
                  </a:cubicBezTo>
                  <a:cubicBezTo>
                    <a:pt x="14" y="67"/>
                    <a:pt x="14" y="67"/>
                    <a:pt x="14" y="67"/>
                  </a:cubicBezTo>
                  <a:cubicBezTo>
                    <a:pt x="14" y="66"/>
                    <a:pt x="14" y="66"/>
                    <a:pt x="14" y="66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0" name="Freeform 105"/>
            <p:cNvSpPr>
              <a:spLocks/>
            </p:cNvSpPr>
            <p:nvPr/>
          </p:nvSpPr>
          <p:spPr bwMode="auto">
            <a:xfrm>
              <a:off x="-9869604" y="3184525"/>
              <a:ext cx="361950" cy="465138"/>
            </a:xfrm>
            <a:custGeom>
              <a:avLst/>
              <a:gdLst>
                <a:gd name="T0" fmla="*/ 0 w 112"/>
                <a:gd name="T1" fmla="*/ 0 h 144"/>
                <a:gd name="T2" fmla="*/ 0 w 112"/>
                <a:gd name="T3" fmla="*/ 1 h 144"/>
                <a:gd name="T4" fmla="*/ 32 w 112"/>
                <a:gd name="T5" fmla="*/ 42 h 144"/>
                <a:gd name="T6" fmla="*/ 33 w 112"/>
                <a:gd name="T7" fmla="*/ 43 h 144"/>
                <a:gd name="T8" fmla="*/ 69 w 112"/>
                <a:gd name="T9" fmla="*/ 89 h 144"/>
                <a:gd name="T10" fmla="*/ 69 w 112"/>
                <a:gd name="T11" fmla="*/ 90 h 144"/>
                <a:gd name="T12" fmla="*/ 111 w 112"/>
                <a:gd name="T13" fmla="*/ 144 h 144"/>
                <a:gd name="T14" fmla="*/ 112 w 112"/>
                <a:gd name="T15" fmla="*/ 144 h 144"/>
                <a:gd name="T16" fmla="*/ 70 w 112"/>
                <a:gd name="T17" fmla="*/ 90 h 144"/>
                <a:gd name="T18" fmla="*/ 70 w 112"/>
                <a:gd name="T19" fmla="*/ 89 h 144"/>
                <a:gd name="T20" fmla="*/ 33 w 112"/>
                <a:gd name="T21" fmla="*/ 42 h 144"/>
                <a:gd name="T22" fmla="*/ 33 w 112"/>
                <a:gd name="T23" fmla="*/ 42 h 144"/>
                <a:gd name="T24" fmla="*/ 0 w 112"/>
                <a:gd name="T2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2" h="144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69" y="89"/>
                    <a:pt x="69" y="89"/>
                    <a:pt x="69" y="89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111" y="144"/>
                    <a:pt x="111" y="144"/>
                    <a:pt x="111" y="144"/>
                  </a:cubicBezTo>
                  <a:cubicBezTo>
                    <a:pt x="111" y="144"/>
                    <a:pt x="112" y="144"/>
                    <a:pt x="112" y="144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1" name="Freeform 106"/>
            <p:cNvSpPr>
              <a:spLocks/>
            </p:cNvSpPr>
            <p:nvPr/>
          </p:nvSpPr>
          <p:spPr bwMode="auto">
            <a:xfrm>
              <a:off x="-9712442" y="3735388"/>
              <a:ext cx="227013" cy="1501775"/>
            </a:xfrm>
            <a:custGeom>
              <a:avLst/>
              <a:gdLst>
                <a:gd name="T0" fmla="*/ 69 w 70"/>
                <a:gd name="T1" fmla="*/ 0 h 465"/>
                <a:gd name="T2" fmla="*/ 52 w 70"/>
                <a:gd name="T3" fmla="*/ 116 h 465"/>
                <a:gd name="T4" fmla="*/ 52 w 70"/>
                <a:gd name="T5" fmla="*/ 117 h 465"/>
                <a:gd name="T6" fmla="*/ 0 w 70"/>
                <a:gd name="T7" fmla="*/ 465 h 465"/>
                <a:gd name="T8" fmla="*/ 1 w 70"/>
                <a:gd name="T9" fmla="*/ 465 h 465"/>
                <a:gd name="T10" fmla="*/ 53 w 70"/>
                <a:gd name="T11" fmla="*/ 117 h 465"/>
                <a:gd name="T12" fmla="*/ 53 w 70"/>
                <a:gd name="T13" fmla="*/ 116 h 465"/>
                <a:gd name="T14" fmla="*/ 70 w 70"/>
                <a:gd name="T15" fmla="*/ 0 h 465"/>
                <a:gd name="T16" fmla="*/ 69 w 70"/>
                <a:gd name="T17" fmla="*/ 0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465">
                  <a:moveTo>
                    <a:pt x="69" y="0"/>
                  </a:moveTo>
                  <a:cubicBezTo>
                    <a:pt x="52" y="116"/>
                    <a:pt x="52" y="116"/>
                    <a:pt x="52" y="116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1" y="465"/>
                    <a:pt x="1" y="465"/>
                    <a:pt x="1" y="465"/>
                  </a:cubicBezTo>
                  <a:cubicBezTo>
                    <a:pt x="53" y="117"/>
                    <a:pt x="53" y="117"/>
                    <a:pt x="53" y="117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2" name="Freeform 107"/>
            <p:cNvSpPr>
              <a:spLocks/>
            </p:cNvSpPr>
            <p:nvPr/>
          </p:nvSpPr>
          <p:spPr bwMode="auto">
            <a:xfrm>
              <a:off x="-8278929" y="3287713"/>
              <a:ext cx="161925" cy="752475"/>
            </a:xfrm>
            <a:custGeom>
              <a:avLst/>
              <a:gdLst>
                <a:gd name="T0" fmla="*/ 49 w 50"/>
                <a:gd name="T1" fmla="*/ 0 h 233"/>
                <a:gd name="T2" fmla="*/ 39 w 50"/>
                <a:gd name="T3" fmla="*/ 46 h 233"/>
                <a:gd name="T4" fmla="*/ 39 w 50"/>
                <a:gd name="T5" fmla="*/ 47 h 233"/>
                <a:gd name="T6" fmla="*/ 0 w 50"/>
                <a:gd name="T7" fmla="*/ 233 h 233"/>
                <a:gd name="T8" fmla="*/ 1 w 50"/>
                <a:gd name="T9" fmla="*/ 233 h 233"/>
                <a:gd name="T10" fmla="*/ 1 w 50"/>
                <a:gd name="T11" fmla="*/ 233 h 233"/>
                <a:gd name="T12" fmla="*/ 40 w 50"/>
                <a:gd name="T13" fmla="*/ 47 h 233"/>
                <a:gd name="T14" fmla="*/ 40 w 50"/>
                <a:gd name="T15" fmla="*/ 46 h 233"/>
                <a:gd name="T16" fmla="*/ 50 w 50"/>
                <a:gd name="T17" fmla="*/ 0 h 233"/>
                <a:gd name="T18" fmla="*/ 49 w 50"/>
                <a:gd name="T19" fmla="*/ 0 h 233"/>
                <a:gd name="T20" fmla="*/ 49 w 50"/>
                <a:gd name="T21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" h="233">
                  <a:moveTo>
                    <a:pt x="49" y="0"/>
                  </a:moveTo>
                  <a:cubicBezTo>
                    <a:pt x="39" y="46"/>
                    <a:pt x="39" y="46"/>
                    <a:pt x="39" y="46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0" y="233"/>
                    <a:pt x="0" y="233"/>
                    <a:pt x="0" y="233"/>
                  </a:cubicBezTo>
                  <a:cubicBezTo>
                    <a:pt x="0" y="233"/>
                    <a:pt x="0" y="233"/>
                    <a:pt x="1" y="233"/>
                  </a:cubicBezTo>
                  <a:cubicBezTo>
                    <a:pt x="1" y="233"/>
                    <a:pt x="1" y="233"/>
                    <a:pt x="1" y="233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50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3" name="Freeform 108"/>
            <p:cNvSpPr>
              <a:spLocks noEditPoints="1"/>
            </p:cNvSpPr>
            <p:nvPr/>
          </p:nvSpPr>
          <p:spPr bwMode="auto">
            <a:xfrm>
              <a:off x="-8332904" y="3859213"/>
              <a:ext cx="758825" cy="219075"/>
            </a:xfrm>
            <a:custGeom>
              <a:avLst/>
              <a:gdLst>
                <a:gd name="T0" fmla="*/ 0 w 235"/>
                <a:gd name="T1" fmla="*/ 67 h 68"/>
                <a:gd name="T2" fmla="*/ 0 w 235"/>
                <a:gd name="T3" fmla="*/ 67 h 68"/>
                <a:gd name="T4" fmla="*/ 0 w 235"/>
                <a:gd name="T5" fmla="*/ 68 h 68"/>
                <a:gd name="T6" fmla="*/ 0 w 235"/>
                <a:gd name="T7" fmla="*/ 67 h 68"/>
                <a:gd name="T8" fmla="*/ 234 w 235"/>
                <a:gd name="T9" fmla="*/ 0 h 68"/>
                <a:gd name="T10" fmla="*/ 25 w 235"/>
                <a:gd name="T11" fmla="*/ 60 h 68"/>
                <a:gd name="T12" fmla="*/ 26 w 235"/>
                <a:gd name="T13" fmla="*/ 61 h 68"/>
                <a:gd name="T14" fmla="*/ 235 w 235"/>
                <a:gd name="T15" fmla="*/ 1 h 68"/>
                <a:gd name="T16" fmla="*/ 234 w 235"/>
                <a:gd name="T1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5" h="68">
                  <a:moveTo>
                    <a:pt x="0" y="67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7"/>
                    <a:pt x="0" y="67"/>
                    <a:pt x="0" y="67"/>
                  </a:cubicBezTo>
                  <a:moveTo>
                    <a:pt x="234" y="0"/>
                  </a:moveTo>
                  <a:cubicBezTo>
                    <a:pt x="25" y="60"/>
                    <a:pt x="25" y="60"/>
                    <a:pt x="25" y="60"/>
                  </a:cubicBezTo>
                  <a:cubicBezTo>
                    <a:pt x="25" y="60"/>
                    <a:pt x="25" y="60"/>
                    <a:pt x="26" y="61"/>
                  </a:cubicBezTo>
                  <a:cubicBezTo>
                    <a:pt x="235" y="1"/>
                    <a:pt x="235" y="1"/>
                    <a:pt x="235" y="1"/>
                  </a:cubicBezTo>
                  <a:cubicBezTo>
                    <a:pt x="235" y="0"/>
                    <a:pt x="235" y="0"/>
                    <a:pt x="23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4" name="Freeform 109"/>
            <p:cNvSpPr>
              <a:spLocks/>
            </p:cNvSpPr>
            <p:nvPr/>
          </p:nvSpPr>
          <p:spPr bwMode="auto">
            <a:xfrm>
              <a:off x="-8651992" y="4127500"/>
              <a:ext cx="341313" cy="506413"/>
            </a:xfrm>
            <a:custGeom>
              <a:avLst/>
              <a:gdLst>
                <a:gd name="T0" fmla="*/ 105 w 106"/>
                <a:gd name="T1" fmla="*/ 0 h 157"/>
                <a:gd name="T2" fmla="*/ 0 w 106"/>
                <a:gd name="T3" fmla="*/ 156 h 157"/>
                <a:gd name="T4" fmla="*/ 1 w 106"/>
                <a:gd name="T5" fmla="*/ 157 h 157"/>
                <a:gd name="T6" fmla="*/ 106 w 106"/>
                <a:gd name="T7" fmla="*/ 1 h 157"/>
                <a:gd name="T8" fmla="*/ 105 w 106"/>
                <a:gd name="T9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57">
                  <a:moveTo>
                    <a:pt x="105" y="0"/>
                  </a:move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7"/>
                    <a:pt x="1" y="157"/>
                  </a:cubicBezTo>
                  <a:cubicBezTo>
                    <a:pt x="106" y="1"/>
                    <a:pt x="106" y="1"/>
                    <a:pt x="106" y="1"/>
                  </a:cubicBez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5" name="Freeform 110"/>
            <p:cNvSpPr>
              <a:spLocks/>
            </p:cNvSpPr>
            <p:nvPr/>
          </p:nvSpPr>
          <p:spPr bwMode="auto">
            <a:xfrm>
              <a:off x="-5591292" y="4811713"/>
              <a:ext cx="100013" cy="96838"/>
            </a:xfrm>
            <a:custGeom>
              <a:avLst/>
              <a:gdLst>
                <a:gd name="T0" fmla="*/ 15 w 31"/>
                <a:gd name="T1" fmla="*/ 0 h 30"/>
                <a:gd name="T2" fmla="*/ 2 w 31"/>
                <a:gd name="T3" fmla="*/ 6 h 30"/>
                <a:gd name="T4" fmla="*/ 2 w 31"/>
                <a:gd name="T5" fmla="*/ 7 h 30"/>
                <a:gd name="T6" fmla="*/ 0 w 31"/>
                <a:gd name="T7" fmla="*/ 11 h 30"/>
                <a:gd name="T8" fmla="*/ 0 w 31"/>
                <a:gd name="T9" fmla="*/ 13 h 30"/>
                <a:gd name="T10" fmla="*/ 0 w 31"/>
                <a:gd name="T11" fmla="*/ 14 h 30"/>
                <a:gd name="T12" fmla="*/ 12 w 31"/>
                <a:gd name="T13" fmla="*/ 29 h 30"/>
                <a:gd name="T14" fmla="*/ 15 w 31"/>
                <a:gd name="T15" fmla="*/ 30 h 30"/>
                <a:gd name="T16" fmla="*/ 25 w 31"/>
                <a:gd name="T17" fmla="*/ 26 h 30"/>
                <a:gd name="T18" fmla="*/ 26 w 31"/>
                <a:gd name="T19" fmla="*/ 25 h 30"/>
                <a:gd name="T20" fmla="*/ 30 w 31"/>
                <a:gd name="T21" fmla="*/ 18 h 30"/>
                <a:gd name="T22" fmla="*/ 26 w 31"/>
                <a:gd name="T23" fmla="*/ 5 h 30"/>
                <a:gd name="T24" fmla="*/ 26 w 31"/>
                <a:gd name="T25" fmla="*/ 4 h 30"/>
                <a:gd name="T26" fmla="*/ 18 w 31"/>
                <a:gd name="T27" fmla="*/ 0 h 30"/>
                <a:gd name="T28" fmla="*/ 15 w 31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cubicBezTo>
                    <a:pt x="10" y="0"/>
                    <a:pt x="5" y="2"/>
                    <a:pt x="2" y="6"/>
                  </a:cubicBezTo>
                  <a:cubicBezTo>
                    <a:pt x="2" y="6"/>
                    <a:pt x="2" y="7"/>
                    <a:pt x="2" y="7"/>
                  </a:cubicBezTo>
                  <a:cubicBezTo>
                    <a:pt x="1" y="8"/>
                    <a:pt x="0" y="10"/>
                    <a:pt x="0" y="11"/>
                  </a:cubicBezTo>
                  <a:cubicBezTo>
                    <a:pt x="0" y="12"/>
                    <a:pt x="0" y="12"/>
                    <a:pt x="0" y="13"/>
                  </a:cubicBezTo>
                  <a:cubicBezTo>
                    <a:pt x="0" y="13"/>
                    <a:pt x="0" y="14"/>
                    <a:pt x="0" y="14"/>
                  </a:cubicBezTo>
                  <a:cubicBezTo>
                    <a:pt x="0" y="21"/>
                    <a:pt x="4" y="28"/>
                    <a:pt x="12" y="29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19" y="30"/>
                    <a:pt x="22" y="28"/>
                    <a:pt x="25" y="26"/>
                  </a:cubicBezTo>
                  <a:cubicBezTo>
                    <a:pt x="25" y="25"/>
                    <a:pt x="26" y="25"/>
                    <a:pt x="26" y="25"/>
                  </a:cubicBezTo>
                  <a:cubicBezTo>
                    <a:pt x="28" y="23"/>
                    <a:pt x="29" y="20"/>
                    <a:pt x="30" y="18"/>
                  </a:cubicBezTo>
                  <a:cubicBezTo>
                    <a:pt x="31" y="13"/>
                    <a:pt x="29" y="8"/>
                    <a:pt x="26" y="5"/>
                  </a:cubicBezTo>
                  <a:cubicBezTo>
                    <a:pt x="26" y="5"/>
                    <a:pt x="26" y="4"/>
                    <a:pt x="26" y="4"/>
                  </a:cubicBezTo>
                  <a:cubicBezTo>
                    <a:pt x="24" y="2"/>
                    <a:pt x="21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6" name="Freeform 111"/>
            <p:cNvSpPr>
              <a:spLocks/>
            </p:cNvSpPr>
            <p:nvPr/>
          </p:nvSpPr>
          <p:spPr bwMode="auto">
            <a:xfrm>
              <a:off x="-6289792" y="5543550"/>
              <a:ext cx="103188" cy="96838"/>
            </a:xfrm>
            <a:custGeom>
              <a:avLst/>
              <a:gdLst>
                <a:gd name="T0" fmla="*/ 17 w 32"/>
                <a:gd name="T1" fmla="*/ 0 h 30"/>
                <a:gd name="T2" fmla="*/ 7 w 32"/>
                <a:gd name="T3" fmla="*/ 3 h 30"/>
                <a:gd name="T4" fmla="*/ 6 w 32"/>
                <a:gd name="T5" fmla="*/ 4 h 30"/>
                <a:gd name="T6" fmla="*/ 2 w 32"/>
                <a:gd name="T7" fmla="*/ 10 h 30"/>
                <a:gd name="T8" fmla="*/ 2 w 32"/>
                <a:gd name="T9" fmla="*/ 11 h 30"/>
                <a:gd name="T10" fmla="*/ 2 w 32"/>
                <a:gd name="T11" fmla="*/ 11 h 30"/>
                <a:gd name="T12" fmla="*/ 13 w 32"/>
                <a:gd name="T13" fmla="*/ 29 h 30"/>
                <a:gd name="T14" fmla="*/ 17 w 32"/>
                <a:gd name="T15" fmla="*/ 30 h 30"/>
                <a:gd name="T16" fmla="*/ 21 w 32"/>
                <a:gd name="T17" fmla="*/ 29 h 30"/>
                <a:gd name="T18" fmla="*/ 22 w 32"/>
                <a:gd name="T19" fmla="*/ 29 h 30"/>
                <a:gd name="T20" fmla="*/ 31 w 32"/>
                <a:gd name="T21" fmla="*/ 18 h 30"/>
                <a:gd name="T22" fmla="*/ 31 w 32"/>
                <a:gd name="T23" fmla="*/ 10 h 30"/>
                <a:gd name="T24" fmla="*/ 31 w 32"/>
                <a:gd name="T25" fmla="*/ 9 h 30"/>
                <a:gd name="T26" fmla="*/ 20 w 32"/>
                <a:gd name="T27" fmla="*/ 0 h 30"/>
                <a:gd name="T28" fmla="*/ 17 w 32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30">
                  <a:moveTo>
                    <a:pt x="17" y="0"/>
                  </a:moveTo>
                  <a:cubicBezTo>
                    <a:pt x="13" y="0"/>
                    <a:pt x="10" y="1"/>
                    <a:pt x="7" y="3"/>
                  </a:cubicBezTo>
                  <a:cubicBezTo>
                    <a:pt x="7" y="3"/>
                    <a:pt x="6" y="4"/>
                    <a:pt x="6" y="4"/>
                  </a:cubicBezTo>
                  <a:cubicBezTo>
                    <a:pt x="4" y="6"/>
                    <a:pt x="3" y="8"/>
                    <a:pt x="2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0" y="20"/>
                    <a:pt x="5" y="28"/>
                    <a:pt x="13" y="29"/>
                  </a:cubicBezTo>
                  <a:cubicBezTo>
                    <a:pt x="15" y="30"/>
                    <a:pt x="16" y="30"/>
                    <a:pt x="17" y="30"/>
                  </a:cubicBezTo>
                  <a:cubicBezTo>
                    <a:pt x="18" y="30"/>
                    <a:pt x="19" y="29"/>
                    <a:pt x="21" y="29"/>
                  </a:cubicBezTo>
                  <a:cubicBezTo>
                    <a:pt x="21" y="29"/>
                    <a:pt x="21" y="29"/>
                    <a:pt x="22" y="29"/>
                  </a:cubicBezTo>
                  <a:cubicBezTo>
                    <a:pt x="26" y="27"/>
                    <a:pt x="30" y="23"/>
                    <a:pt x="31" y="18"/>
                  </a:cubicBezTo>
                  <a:cubicBezTo>
                    <a:pt x="32" y="15"/>
                    <a:pt x="32" y="13"/>
                    <a:pt x="31" y="10"/>
                  </a:cubicBezTo>
                  <a:cubicBezTo>
                    <a:pt x="31" y="10"/>
                    <a:pt x="31" y="10"/>
                    <a:pt x="31" y="9"/>
                  </a:cubicBezTo>
                  <a:cubicBezTo>
                    <a:pt x="29" y="5"/>
                    <a:pt x="25" y="1"/>
                    <a:pt x="20" y="0"/>
                  </a:cubicBezTo>
                  <a:cubicBezTo>
                    <a:pt x="19" y="0"/>
                    <a:pt x="18" y="0"/>
                    <a:pt x="17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7" name="Freeform 112"/>
            <p:cNvSpPr>
              <a:spLocks/>
            </p:cNvSpPr>
            <p:nvPr/>
          </p:nvSpPr>
          <p:spPr bwMode="auto">
            <a:xfrm>
              <a:off x="-6289792" y="4368800"/>
              <a:ext cx="100013" cy="96838"/>
            </a:xfrm>
            <a:custGeom>
              <a:avLst/>
              <a:gdLst>
                <a:gd name="T0" fmla="*/ 16 w 31"/>
                <a:gd name="T1" fmla="*/ 0 h 30"/>
                <a:gd name="T2" fmla="*/ 1 w 31"/>
                <a:gd name="T3" fmla="*/ 12 h 30"/>
                <a:gd name="T4" fmla="*/ 1 w 31"/>
                <a:gd name="T5" fmla="*/ 18 h 30"/>
                <a:gd name="T6" fmla="*/ 1 w 31"/>
                <a:gd name="T7" fmla="*/ 19 h 30"/>
                <a:gd name="T8" fmla="*/ 12 w 31"/>
                <a:gd name="T9" fmla="*/ 30 h 30"/>
                <a:gd name="T10" fmla="*/ 16 w 31"/>
                <a:gd name="T11" fmla="*/ 30 h 30"/>
                <a:gd name="T12" fmla="*/ 28 w 31"/>
                <a:gd name="T13" fmla="*/ 23 h 30"/>
                <a:gd name="T14" fmla="*/ 29 w 31"/>
                <a:gd name="T15" fmla="*/ 22 h 30"/>
                <a:gd name="T16" fmla="*/ 30 w 31"/>
                <a:gd name="T17" fmla="*/ 18 h 30"/>
                <a:gd name="T18" fmla="*/ 30 w 31"/>
                <a:gd name="T19" fmla="*/ 13 h 30"/>
                <a:gd name="T20" fmla="*/ 30 w 31"/>
                <a:gd name="T21" fmla="*/ 12 h 30"/>
                <a:gd name="T22" fmla="*/ 21 w 31"/>
                <a:gd name="T23" fmla="*/ 1 h 30"/>
                <a:gd name="T24" fmla="*/ 20 w 31"/>
                <a:gd name="T25" fmla="*/ 1 h 30"/>
                <a:gd name="T26" fmla="*/ 19 w 31"/>
                <a:gd name="T27" fmla="*/ 0 h 30"/>
                <a:gd name="T28" fmla="*/ 16 w 31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30">
                  <a:moveTo>
                    <a:pt x="16" y="0"/>
                  </a:moveTo>
                  <a:cubicBezTo>
                    <a:pt x="9" y="0"/>
                    <a:pt x="2" y="5"/>
                    <a:pt x="1" y="12"/>
                  </a:cubicBezTo>
                  <a:cubicBezTo>
                    <a:pt x="0" y="14"/>
                    <a:pt x="0" y="16"/>
                    <a:pt x="1" y="18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3" y="24"/>
                    <a:pt x="7" y="28"/>
                    <a:pt x="12" y="30"/>
                  </a:cubicBezTo>
                  <a:cubicBezTo>
                    <a:pt x="13" y="30"/>
                    <a:pt x="15" y="30"/>
                    <a:pt x="16" y="30"/>
                  </a:cubicBezTo>
                  <a:cubicBezTo>
                    <a:pt x="21" y="30"/>
                    <a:pt x="25" y="27"/>
                    <a:pt x="28" y="23"/>
                  </a:cubicBezTo>
                  <a:cubicBezTo>
                    <a:pt x="28" y="23"/>
                    <a:pt x="28" y="23"/>
                    <a:pt x="29" y="22"/>
                  </a:cubicBezTo>
                  <a:cubicBezTo>
                    <a:pt x="29" y="21"/>
                    <a:pt x="30" y="20"/>
                    <a:pt x="30" y="18"/>
                  </a:cubicBezTo>
                  <a:cubicBezTo>
                    <a:pt x="31" y="16"/>
                    <a:pt x="31" y="14"/>
                    <a:pt x="30" y="13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9" y="7"/>
                    <a:pt x="26" y="3"/>
                    <a:pt x="21" y="1"/>
                  </a:cubicBezTo>
                  <a:cubicBezTo>
                    <a:pt x="21" y="1"/>
                    <a:pt x="21" y="1"/>
                    <a:pt x="20" y="1"/>
                  </a:cubicBezTo>
                  <a:cubicBezTo>
                    <a:pt x="20" y="0"/>
                    <a:pt x="19" y="0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8" name="Freeform 113"/>
            <p:cNvSpPr>
              <a:spLocks/>
            </p:cNvSpPr>
            <p:nvPr/>
          </p:nvSpPr>
          <p:spPr bwMode="auto">
            <a:xfrm>
              <a:off x="-6492992" y="4424363"/>
              <a:ext cx="96838" cy="96838"/>
            </a:xfrm>
            <a:custGeom>
              <a:avLst/>
              <a:gdLst>
                <a:gd name="T0" fmla="*/ 15 w 30"/>
                <a:gd name="T1" fmla="*/ 0 h 30"/>
                <a:gd name="T2" fmla="*/ 0 w 30"/>
                <a:gd name="T3" fmla="*/ 12 h 30"/>
                <a:gd name="T4" fmla="*/ 0 w 30"/>
                <a:gd name="T5" fmla="*/ 16 h 30"/>
                <a:gd name="T6" fmla="*/ 0 w 30"/>
                <a:gd name="T7" fmla="*/ 17 h 30"/>
                <a:gd name="T8" fmla="*/ 1 w 30"/>
                <a:gd name="T9" fmla="*/ 22 h 30"/>
                <a:gd name="T10" fmla="*/ 2 w 30"/>
                <a:gd name="T11" fmla="*/ 23 h 30"/>
                <a:gd name="T12" fmla="*/ 12 w 30"/>
                <a:gd name="T13" fmla="*/ 30 h 30"/>
                <a:gd name="T14" fmla="*/ 15 w 30"/>
                <a:gd name="T15" fmla="*/ 30 h 30"/>
                <a:gd name="T16" fmla="*/ 30 w 30"/>
                <a:gd name="T17" fmla="*/ 18 h 30"/>
                <a:gd name="T18" fmla="*/ 29 w 30"/>
                <a:gd name="T19" fmla="*/ 12 h 30"/>
                <a:gd name="T20" fmla="*/ 29 w 30"/>
                <a:gd name="T21" fmla="*/ 11 h 30"/>
                <a:gd name="T22" fmla="*/ 18 w 30"/>
                <a:gd name="T23" fmla="*/ 1 h 30"/>
                <a:gd name="T24" fmla="*/ 15 w 30"/>
                <a:gd name="T2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cubicBezTo>
                    <a:pt x="8" y="0"/>
                    <a:pt x="2" y="5"/>
                    <a:pt x="0" y="12"/>
                  </a:cubicBezTo>
                  <a:cubicBezTo>
                    <a:pt x="0" y="13"/>
                    <a:pt x="0" y="15"/>
                    <a:pt x="0" y="16"/>
                  </a:cubicBezTo>
                  <a:cubicBezTo>
                    <a:pt x="0" y="16"/>
                    <a:pt x="0" y="17"/>
                    <a:pt x="0" y="17"/>
                  </a:cubicBezTo>
                  <a:cubicBezTo>
                    <a:pt x="0" y="19"/>
                    <a:pt x="0" y="20"/>
                    <a:pt x="1" y="22"/>
                  </a:cubicBezTo>
                  <a:cubicBezTo>
                    <a:pt x="1" y="22"/>
                    <a:pt x="1" y="22"/>
                    <a:pt x="2" y="23"/>
                  </a:cubicBezTo>
                  <a:cubicBezTo>
                    <a:pt x="4" y="26"/>
                    <a:pt x="7" y="29"/>
                    <a:pt x="12" y="30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22" y="30"/>
                    <a:pt x="28" y="25"/>
                    <a:pt x="30" y="18"/>
                  </a:cubicBezTo>
                  <a:cubicBezTo>
                    <a:pt x="30" y="16"/>
                    <a:pt x="30" y="14"/>
                    <a:pt x="29" y="12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8" y="6"/>
                    <a:pt x="23" y="2"/>
                    <a:pt x="18" y="1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9" name="Freeform 114"/>
            <p:cNvSpPr>
              <a:spLocks/>
            </p:cNvSpPr>
            <p:nvPr/>
          </p:nvSpPr>
          <p:spPr bwMode="auto">
            <a:xfrm>
              <a:off x="-7539154" y="4500563"/>
              <a:ext cx="100013" cy="98425"/>
            </a:xfrm>
            <a:custGeom>
              <a:avLst/>
              <a:gdLst>
                <a:gd name="T0" fmla="*/ 16 w 31"/>
                <a:gd name="T1" fmla="*/ 0 h 30"/>
                <a:gd name="T2" fmla="*/ 15 w 31"/>
                <a:gd name="T3" fmla="*/ 0 h 30"/>
                <a:gd name="T4" fmla="*/ 14 w 31"/>
                <a:gd name="T5" fmla="*/ 0 h 30"/>
                <a:gd name="T6" fmla="*/ 1 w 31"/>
                <a:gd name="T7" fmla="*/ 12 h 30"/>
                <a:gd name="T8" fmla="*/ 5 w 31"/>
                <a:gd name="T9" fmla="*/ 25 h 30"/>
                <a:gd name="T10" fmla="*/ 5 w 31"/>
                <a:gd name="T11" fmla="*/ 26 h 30"/>
                <a:gd name="T12" fmla="*/ 10 w 31"/>
                <a:gd name="T13" fmla="*/ 29 h 30"/>
                <a:gd name="T14" fmla="*/ 11 w 31"/>
                <a:gd name="T15" fmla="*/ 30 h 30"/>
                <a:gd name="T16" fmla="*/ 13 w 31"/>
                <a:gd name="T17" fmla="*/ 30 h 30"/>
                <a:gd name="T18" fmla="*/ 16 w 31"/>
                <a:gd name="T19" fmla="*/ 30 h 30"/>
                <a:gd name="T20" fmla="*/ 29 w 31"/>
                <a:gd name="T21" fmla="*/ 21 h 30"/>
                <a:gd name="T22" fmla="*/ 30 w 31"/>
                <a:gd name="T23" fmla="*/ 20 h 30"/>
                <a:gd name="T24" fmla="*/ 30 w 31"/>
                <a:gd name="T25" fmla="*/ 18 h 30"/>
                <a:gd name="T26" fmla="*/ 31 w 31"/>
                <a:gd name="T27" fmla="*/ 15 h 30"/>
                <a:gd name="T28" fmla="*/ 31 w 31"/>
                <a:gd name="T29" fmla="*/ 14 h 30"/>
                <a:gd name="T30" fmla="*/ 19 w 31"/>
                <a:gd name="T31" fmla="*/ 0 h 30"/>
                <a:gd name="T32" fmla="*/ 16 w 31"/>
                <a:gd name="T3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30">
                  <a:moveTo>
                    <a:pt x="16" y="0"/>
                  </a:moveTo>
                  <a:cubicBezTo>
                    <a:pt x="16" y="0"/>
                    <a:pt x="15" y="0"/>
                    <a:pt x="15" y="0"/>
                  </a:cubicBezTo>
                  <a:cubicBezTo>
                    <a:pt x="15" y="0"/>
                    <a:pt x="15" y="0"/>
                    <a:pt x="14" y="0"/>
                  </a:cubicBezTo>
                  <a:cubicBezTo>
                    <a:pt x="8" y="1"/>
                    <a:pt x="2" y="5"/>
                    <a:pt x="1" y="12"/>
                  </a:cubicBezTo>
                  <a:cubicBezTo>
                    <a:pt x="0" y="17"/>
                    <a:pt x="1" y="22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7" y="27"/>
                    <a:pt x="8" y="29"/>
                    <a:pt x="10" y="29"/>
                  </a:cubicBezTo>
                  <a:cubicBezTo>
                    <a:pt x="11" y="29"/>
                    <a:pt x="11" y="30"/>
                    <a:pt x="11" y="30"/>
                  </a:cubicBezTo>
                  <a:cubicBezTo>
                    <a:pt x="12" y="30"/>
                    <a:pt x="12" y="30"/>
                    <a:pt x="13" y="30"/>
                  </a:cubicBezTo>
                  <a:cubicBezTo>
                    <a:pt x="14" y="30"/>
                    <a:pt x="15" y="30"/>
                    <a:pt x="16" y="30"/>
                  </a:cubicBezTo>
                  <a:cubicBezTo>
                    <a:pt x="22" y="30"/>
                    <a:pt x="27" y="27"/>
                    <a:pt x="29" y="21"/>
                  </a:cubicBezTo>
                  <a:cubicBezTo>
                    <a:pt x="30" y="21"/>
                    <a:pt x="30" y="21"/>
                    <a:pt x="30" y="20"/>
                  </a:cubicBezTo>
                  <a:cubicBezTo>
                    <a:pt x="30" y="20"/>
                    <a:pt x="30" y="19"/>
                    <a:pt x="30" y="18"/>
                  </a:cubicBezTo>
                  <a:cubicBezTo>
                    <a:pt x="31" y="17"/>
                    <a:pt x="31" y="16"/>
                    <a:pt x="31" y="15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0" y="7"/>
                    <a:pt x="25" y="2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0" name="Freeform 115"/>
            <p:cNvSpPr>
              <a:spLocks/>
            </p:cNvSpPr>
            <p:nvPr/>
          </p:nvSpPr>
          <p:spPr bwMode="auto">
            <a:xfrm>
              <a:off x="-7124817" y="5318125"/>
              <a:ext cx="103188" cy="96838"/>
            </a:xfrm>
            <a:custGeom>
              <a:avLst/>
              <a:gdLst>
                <a:gd name="T0" fmla="*/ 15 w 32"/>
                <a:gd name="T1" fmla="*/ 0 h 30"/>
                <a:gd name="T2" fmla="*/ 1 w 32"/>
                <a:gd name="T3" fmla="*/ 11 h 30"/>
                <a:gd name="T4" fmla="*/ 1 w 32"/>
                <a:gd name="T5" fmla="*/ 12 h 30"/>
                <a:gd name="T6" fmla="*/ 1 w 32"/>
                <a:gd name="T7" fmla="*/ 12 h 30"/>
                <a:gd name="T8" fmla="*/ 3 w 32"/>
                <a:gd name="T9" fmla="*/ 23 h 30"/>
                <a:gd name="T10" fmla="*/ 4 w 32"/>
                <a:gd name="T11" fmla="*/ 24 h 30"/>
                <a:gd name="T12" fmla="*/ 12 w 32"/>
                <a:gd name="T13" fmla="*/ 29 h 30"/>
                <a:gd name="T14" fmla="*/ 14 w 32"/>
                <a:gd name="T15" fmla="*/ 30 h 30"/>
                <a:gd name="T16" fmla="*/ 15 w 32"/>
                <a:gd name="T17" fmla="*/ 30 h 30"/>
                <a:gd name="T18" fmla="*/ 15 w 32"/>
                <a:gd name="T19" fmla="*/ 30 h 30"/>
                <a:gd name="T20" fmla="*/ 25 w 32"/>
                <a:gd name="T21" fmla="*/ 26 h 30"/>
                <a:gd name="T22" fmla="*/ 26 w 32"/>
                <a:gd name="T23" fmla="*/ 26 h 30"/>
                <a:gd name="T24" fmla="*/ 30 w 32"/>
                <a:gd name="T25" fmla="*/ 19 h 30"/>
                <a:gd name="T26" fmla="*/ 30 w 32"/>
                <a:gd name="T27" fmla="*/ 18 h 30"/>
                <a:gd name="T28" fmla="*/ 30 w 32"/>
                <a:gd name="T29" fmla="*/ 18 h 30"/>
                <a:gd name="T30" fmla="*/ 19 w 32"/>
                <a:gd name="T31" fmla="*/ 0 h 30"/>
                <a:gd name="T32" fmla="*/ 18 w 32"/>
                <a:gd name="T33" fmla="*/ 0 h 30"/>
                <a:gd name="T34" fmla="*/ 17 w 32"/>
                <a:gd name="T35" fmla="*/ 0 h 30"/>
                <a:gd name="T36" fmla="*/ 15 w 32"/>
                <a:gd name="T3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" h="30">
                  <a:moveTo>
                    <a:pt x="15" y="0"/>
                  </a:moveTo>
                  <a:cubicBezTo>
                    <a:pt x="9" y="0"/>
                    <a:pt x="2" y="4"/>
                    <a:pt x="1" y="11"/>
                  </a:cubicBezTo>
                  <a:cubicBezTo>
                    <a:pt x="1" y="11"/>
                    <a:pt x="1" y="11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6"/>
                    <a:pt x="1" y="20"/>
                    <a:pt x="3" y="23"/>
                  </a:cubicBezTo>
                  <a:cubicBezTo>
                    <a:pt x="3" y="24"/>
                    <a:pt x="4" y="24"/>
                    <a:pt x="4" y="24"/>
                  </a:cubicBezTo>
                  <a:cubicBezTo>
                    <a:pt x="6" y="27"/>
                    <a:pt x="9" y="29"/>
                    <a:pt x="12" y="29"/>
                  </a:cubicBezTo>
                  <a:cubicBezTo>
                    <a:pt x="13" y="30"/>
                    <a:pt x="13" y="30"/>
                    <a:pt x="14" y="30"/>
                  </a:cubicBezTo>
                  <a:cubicBezTo>
                    <a:pt x="14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9" y="30"/>
                    <a:pt x="22" y="29"/>
                    <a:pt x="25" y="26"/>
                  </a:cubicBezTo>
                  <a:cubicBezTo>
                    <a:pt x="25" y="26"/>
                    <a:pt x="25" y="26"/>
                    <a:pt x="26" y="26"/>
                  </a:cubicBezTo>
                  <a:cubicBezTo>
                    <a:pt x="28" y="24"/>
                    <a:pt x="29" y="22"/>
                    <a:pt x="30" y="19"/>
                  </a:cubicBezTo>
                  <a:cubicBezTo>
                    <a:pt x="30" y="19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2" y="10"/>
                    <a:pt x="27" y="2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7" y="0"/>
                    <a:pt x="17" y="0"/>
                  </a:cubicBezTo>
                  <a:cubicBezTo>
                    <a:pt x="16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1" name="Freeform 116"/>
            <p:cNvSpPr>
              <a:spLocks/>
            </p:cNvSpPr>
            <p:nvPr/>
          </p:nvSpPr>
          <p:spPr bwMode="auto">
            <a:xfrm>
              <a:off x="-8151929" y="5102225"/>
              <a:ext cx="100013" cy="96838"/>
            </a:xfrm>
            <a:custGeom>
              <a:avLst/>
              <a:gdLst>
                <a:gd name="T0" fmla="*/ 15 w 31"/>
                <a:gd name="T1" fmla="*/ 0 h 30"/>
                <a:gd name="T2" fmla="*/ 6 w 31"/>
                <a:gd name="T3" fmla="*/ 3 h 30"/>
                <a:gd name="T4" fmla="*/ 5 w 31"/>
                <a:gd name="T5" fmla="*/ 4 h 30"/>
                <a:gd name="T6" fmla="*/ 1 w 31"/>
                <a:gd name="T7" fmla="*/ 12 h 30"/>
                <a:gd name="T8" fmla="*/ 0 w 31"/>
                <a:gd name="T9" fmla="*/ 16 h 30"/>
                <a:gd name="T10" fmla="*/ 0 w 31"/>
                <a:gd name="T11" fmla="*/ 17 h 30"/>
                <a:gd name="T12" fmla="*/ 6 w 31"/>
                <a:gd name="T13" fmla="*/ 27 h 30"/>
                <a:gd name="T14" fmla="*/ 7 w 31"/>
                <a:gd name="T15" fmla="*/ 28 h 30"/>
                <a:gd name="T16" fmla="*/ 12 w 31"/>
                <a:gd name="T17" fmla="*/ 30 h 30"/>
                <a:gd name="T18" fmla="*/ 15 w 31"/>
                <a:gd name="T19" fmla="*/ 30 h 30"/>
                <a:gd name="T20" fmla="*/ 17 w 31"/>
                <a:gd name="T21" fmla="*/ 30 h 30"/>
                <a:gd name="T22" fmla="*/ 18 w 31"/>
                <a:gd name="T23" fmla="*/ 30 h 30"/>
                <a:gd name="T24" fmla="*/ 30 w 31"/>
                <a:gd name="T25" fmla="*/ 19 h 30"/>
                <a:gd name="T26" fmla="*/ 30 w 31"/>
                <a:gd name="T27" fmla="*/ 18 h 30"/>
                <a:gd name="T28" fmla="*/ 30 w 31"/>
                <a:gd name="T29" fmla="*/ 18 h 30"/>
                <a:gd name="T30" fmla="*/ 27 w 31"/>
                <a:gd name="T31" fmla="*/ 5 h 30"/>
                <a:gd name="T32" fmla="*/ 26 w 31"/>
                <a:gd name="T33" fmla="*/ 4 h 30"/>
                <a:gd name="T34" fmla="*/ 18 w 31"/>
                <a:gd name="T35" fmla="*/ 0 h 30"/>
                <a:gd name="T36" fmla="*/ 15 w 31"/>
                <a:gd name="T3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cubicBezTo>
                    <a:pt x="12" y="0"/>
                    <a:pt x="8" y="1"/>
                    <a:pt x="6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6"/>
                    <a:pt x="1" y="9"/>
                    <a:pt x="1" y="12"/>
                  </a:cubicBezTo>
                  <a:cubicBezTo>
                    <a:pt x="0" y="13"/>
                    <a:pt x="0" y="14"/>
                    <a:pt x="0" y="16"/>
                  </a:cubicBezTo>
                  <a:cubicBezTo>
                    <a:pt x="0" y="16"/>
                    <a:pt x="0" y="16"/>
                    <a:pt x="0" y="17"/>
                  </a:cubicBezTo>
                  <a:cubicBezTo>
                    <a:pt x="1" y="21"/>
                    <a:pt x="3" y="25"/>
                    <a:pt x="6" y="27"/>
                  </a:cubicBezTo>
                  <a:cubicBezTo>
                    <a:pt x="7" y="27"/>
                    <a:pt x="7" y="27"/>
                    <a:pt x="7" y="28"/>
                  </a:cubicBezTo>
                  <a:cubicBezTo>
                    <a:pt x="9" y="29"/>
                    <a:pt x="10" y="29"/>
                    <a:pt x="12" y="30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16" y="30"/>
                    <a:pt x="16" y="30"/>
                    <a:pt x="17" y="30"/>
                  </a:cubicBezTo>
                  <a:cubicBezTo>
                    <a:pt x="17" y="30"/>
                    <a:pt x="17" y="30"/>
                    <a:pt x="18" y="30"/>
                  </a:cubicBezTo>
                  <a:cubicBezTo>
                    <a:pt x="24" y="29"/>
                    <a:pt x="29" y="25"/>
                    <a:pt x="30" y="19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1" y="13"/>
                    <a:pt x="30" y="8"/>
                    <a:pt x="27" y="5"/>
                  </a:cubicBezTo>
                  <a:cubicBezTo>
                    <a:pt x="26" y="5"/>
                    <a:pt x="26" y="4"/>
                    <a:pt x="26" y="4"/>
                  </a:cubicBezTo>
                  <a:cubicBezTo>
                    <a:pt x="24" y="2"/>
                    <a:pt x="21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2" name="Freeform 117"/>
            <p:cNvSpPr>
              <a:spLocks/>
            </p:cNvSpPr>
            <p:nvPr/>
          </p:nvSpPr>
          <p:spPr bwMode="auto">
            <a:xfrm>
              <a:off x="-7051792" y="4705350"/>
              <a:ext cx="103188" cy="96838"/>
            </a:xfrm>
            <a:custGeom>
              <a:avLst/>
              <a:gdLst>
                <a:gd name="T0" fmla="*/ 17 w 32"/>
                <a:gd name="T1" fmla="*/ 0 h 30"/>
                <a:gd name="T2" fmla="*/ 3 w 32"/>
                <a:gd name="T3" fmla="*/ 9 h 30"/>
                <a:gd name="T4" fmla="*/ 3 w 32"/>
                <a:gd name="T5" fmla="*/ 10 h 30"/>
                <a:gd name="T6" fmla="*/ 2 w 32"/>
                <a:gd name="T7" fmla="*/ 12 h 30"/>
                <a:gd name="T8" fmla="*/ 14 w 32"/>
                <a:gd name="T9" fmla="*/ 30 h 30"/>
                <a:gd name="T10" fmla="*/ 14 w 32"/>
                <a:gd name="T11" fmla="*/ 30 h 30"/>
                <a:gd name="T12" fmla="*/ 15 w 32"/>
                <a:gd name="T13" fmla="*/ 30 h 30"/>
                <a:gd name="T14" fmla="*/ 17 w 32"/>
                <a:gd name="T15" fmla="*/ 30 h 30"/>
                <a:gd name="T16" fmla="*/ 27 w 32"/>
                <a:gd name="T17" fmla="*/ 26 h 30"/>
                <a:gd name="T18" fmla="*/ 27 w 32"/>
                <a:gd name="T19" fmla="*/ 26 h 30"/>
                <a:gd name="T20" fmla="*/ 32 w 32"/>
                <a:gd name="T21" fmla="*/ 18 h 30"/>
                <a:gd name="T22" fmla="*/ 32 w 32"/>
                <a:gd name="T23" fmla="*/ 16 h 30"/>
                <a:gd name="T24" fmla="*/ 32 w 32"/>
                <a:gd name="T25" fmla="*/ 15 h 30"/>
                <a:gd name="T26" fmla="*/ 32 w 32"/>
                <a:gd name="T27" fmla="*/ 11 h 30"/>
                <a:gd name="T28" fmla="*/ 31 w 32"/>
                <a:gd name="T29" fmla="*/ 10 h 30"/>
                <a:gd name="T30" fmla="*/ 31 w 32"/>
                <a:gd name="T31" fmla="*/ 9 h 30"/>
                <a:gd name="T32" fmla="*/ 30 w 32"/>
                <a:gd name="T33" fmla="*/ 8 h 30"/>
                <a:gd name="T34" fmla="*/ 20 w 32"/>
                <a:gd name="T35" fmla="*/ 0 h 30"/>
                <a:gd name="T36" fmla="*/ 17 w 32"/>
                <a:gd name="T3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" h="30">
                  <a:moveTo>
                    <a:pt x="17" y="0"/>
                  </a:moveTo>
                  <a:cubicBezTo>
                    <a:pt x="11" y="0"/>
                    <a:pt x="6" y="3"/>
                    <a:pt x="3" y="9"/>
                  </a:cubicBezTo>
                  <a:cubicBezTo>
                    <a:pt x="3" y="9"/>
                    <a:pt x="3" y="9"/>
                    <a:pt x="3" y="10"/>
                  </a:cubicBezTo>
                  <a:cubicBezTo>
                    <a:pt x="2" y="10"/>
                    <a:pt x="2" y="11"/>
                    <a:pt x="2" y="12"/>
                  </a:cubicBezTo>
                  <a:cubicBezTo>
                    <a:pt x="0" y="20"/>
                    <a:pt x="6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6" y="30"/>
                    <a:pt x="16" y="30"/>
                    <a:pt x="17" y="30"/>
                  </a:cubicBezTo>
                  <a:cubicBezTo>
                    <a:pt x="20" y="30"/>
                    <a:pt x="24" y="29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9" y="24"/>
                    <a:pt x="31" y="21"/>
                    <a:pt x="32" y="18"/>
                  </a:cubicBezTo>
                  <a:cubicBezTo>
                    <a:pt x="32" y="17"/>
                    <a:pt x="32" y="17"/>
                    <a:pt x="32" y="16"/>
                  </a:cubicBezTo>
                  <a:cubicBezTo>
                    <a:pt x="32" y="16"/>
                    <a:pt x="32" y="16"/>
                    <a:pt x="32" y="15"/>
                  </a:cubicBezTo>
                  <a:cubicBezTo>
                    <a:pt x="32" y="14"/>
                    <a:pt x="32" y="13"/>
                    <a:pt x="32" y="11"/>
                  </a:cubicBezTo>
                  <a:cubicBezTo>
                    <a:pt x="31" y="11"/>
                    <a:pt x="31" y="11"/>
                    <a:pt x="31" y="10"/>
                  </a:cubicBezTo>
                  <a:cubicBezTo>
                    <a:pt x="31" y="10"/>
                    <a:pt x="31" y="9"/>
                    <a:pt x="31" y="9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8" y="4"/>
                    <a:pt x="24" y="1"/>
                    <a:pt x="20" y="0"/>
                  </a:cubicBezTo>
                  <a:cubicBezTo>
                    <a:pt x="19" y="0"/>
                    <a:pt x="18" y="0"/>
                    <a:pt x="17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3" name="Freeform 118"/>
            <p:cNvSpPr>
              <a:spLocks/>
            </p:cNvSpPr>
            <p:nvPr/>
          </p:nvSpPr>
          <p:spPr bwMode="auto">
            <a:xfrm>
              <a:off x="-8898054" y="3652838"/>
              <a:ext cx="96838" cy="96838"/>
            </a:xfrm>
            <a:custGeom>
              <a:avLst/>
              <a:gdLst>
                <a:gd name="T0" fmla="*/ 15 w 30"/>
                <a:gd name="T1" fmla="*/ 0 h 30"/>
                <a:gd name="T2" fmla="*/ 3 w 30"/>
                <a:gd name="T3" fmla="*/ 6 h 30"/>
                <a:gd name="T4" fmla="*/ 2 w 30"/>
                <a:gd name="T5" fmla="*/ 7 h 30"/>
                <a:gd name="T6" fmla="*/ 0 w 30"/>
                <a:gd name="T7" fmla="*/ 12 h 30"/>
                <a:gd name="T8" fmla="*/ 0 w 30"/>
                <a:gd name="T9" fmla="*/ 14 h 30"/>
                <a:gd name="T10" fmla="*/ 0 w 30"/>
                <a:gd name="T11" fmla="*/ 15 h 30"/>
                <a:gd name="T12" fmla="*/ 7 w 30"/>
                <a:gd name="T13" fmla="*/ 28 h 30"/>
                <a:gd name="T14" fmla="*/ 8 w 30"/>
                <a:gd name="T15" fmla="*/ 29 h 30"/>
                <a:gd name="T16" fmla="*/ 12 w 30"/>
                <a:gd name="T17" fmla="*/ 30 h 30"/>
                <a:gd name="T18" fmla="*/ 15 w 30"/>
                <a:gd name="T19" fmla="*/ 30 h 30"/>
                <a:gd name="T20" fmla="*/ 27 w 30"/>
                <a:gd name="T21" fmla="*/ 24 h 30"/>
                <a:gd name="T22" fmla="*/ 28 w 30"/>
                <a:gd name="T23" fmla="*/ 23 h 30"/>
                <a:gd name="T24" fmla="*/ 30 w 30"/>
                <a:gd name="T25" fmla="*/ 18 h 30"/>
                <a:gd name="T26" fmla="*/ 28 w 30"/>
                <a:gd name="T27" fmla="*/ 8 h 30"/>
                <a:gd name="T28" fmla="*/ 27 w 30"/>
                <a:gd name="T29" fmla="*/ 7 h 30"/>
                <a:gd name="T30" fmla="*/ 18 w 30"/>
                <a:gd name="T31" fmla="*/ 0 h 30"/>
                <a:gd name="T32" fmla="*/ 15 w 30"/>
                <a:gd name="T3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cubicBezTo>
                    <a:pt x="10" y="0"/>
                    <a:pt x="6" y="2"/>
                    <a:pt x="3" y="6"/>
                  </a:cubicBezTo>
                  <a:cubicBezTo>
                    <a:pt x="3" y="6"/>
                    <a:pt x="2" y="7"/>
                    <a:pt x="2" y="7"/>
                  </a:cubicBezTo>
                  <a:cubicBezTo>
                    <a:pt x="1" y="8"/>
                    <a:pt x="1" y="10"/>
                    <a:pt x="0" y="12"/>
                  </a:cubicBezTo>
                  <a:cubicBezTo>
                    <a:pt x="0" y="13"/>
                    <a:pt x="0" y="14"/>
                    <a:pt x="0" y="14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21"/>
                    <a:pt x="3" y="25"/>
                    <a:pt x="7" y="28"/>
                  </a:cubicBezTo>
                  <a:cubicBezTo>
                    <a:pt x="8" y="28"/>
                    <a:pt x="8" y="28"/>
                    <a:pt x="8" y="29"/>
                  </a:cubicBezTo>
                  <a:cubicBezTo>
                    <a:pt x="9" y="29"/>
                    <a:pt x="11" y="30"/>
                    <a:pt x="12" y="30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20" y="30"/>
                    <a:pt x="24" y="28"/>
                    <a:pt x="27" y="24"/>
                  </a:cubicBezTo>
                  <a:cubicBezTo>
                    <a:pt x="27" y="24"/>
                    <a:pt x="27" y="23"/>
                    <a:pt x="28" y="23"/>
                  </a:cubicBezTo>
                  <a:cubicBezTo>
                    <a:pt x="29" y="22"/>
                    <a:pt x="29" y="20"/>
                    <a:pt x="30" y="18"/>
                  </a:cubicBezTo>
                  <a:cubicBezTo>
                    <a:pt x="30" y="14"/>
                    <a:pt x="30" y="11"/>
                    <a:pt x="28" y="8"/>
                  </a:cubicBezTo>
                  <a:cubicBezTo>
                    <a:pt x="28" y="7"/>
                    <a:pt x="28" y="7"/>
                    <a:pt x="27" y="7"/>
                  </a:cubicBezTo>
                  <a:cubicBezTo>
                    <a:pt x="25" y="4"/>
                    <a:pt x="22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4" name="Freeform 119"/>
            <p:cNvSpPr>
              <a:spLocks/>
            </p:cNvSpPr>
            <p:nvPr/>
          </p:nvSpPr>
          <p:spPr bwMode="auto">
            <a:xfrm>
              <a:off x="-9766417" y="5237163"/>
              <a:ext cx="100013" cy="96838"/>
            </a:xfrm>
            <a:custGeom>
              <a:avLst/>
              <a:gdLst>
                <a:gd name="T0" fmla="*/ 16 w 31"/>
                <a:gd name="T1" fmla="*/ 0 h 30"/>
                <a:gd name="T2" fmla="*/ 13 w 31"/>
                <a:gd name="T3" fmla="*/ 0 h 30"/>
                <a:gd name="T4" fmla="*/ 12 w 31"/>
                <a:gd name="T5" fmla="*/ 1 h 30"/>
                <a:gd name="T6" fmla="*/ 1 w 31"/>
                <a:gd name="T7" fmla="*/ 12 h 30"/>
                <a:gd name="T8" fmla="*/ 3 w 31"/>
                <a:gd name="T9" fmla="*/ 24 h 30"/>
                <a:gd name="T10" fmla="*/ 4 w 31"/>
                <a:gd name="T11" fmla="*/ 25 h 30"/>
                <a:gd name="T12" fmla="*/ 13 w 31"/>
                <a:gd name="T13" fmla="*/ 30 h 30"/>
                <a:gd name="T14" fmla="*/ 16 w 31"/>
                <a:gd name="T15" fmla="*/ 30 h 30"/>
                <a:gd name="T16" fmla="*/ 21 w 31"/>
                <a:gd name="T17" fmla="*/ 29 h 30"/>
                <a:gd name="T18" fmla="*/ 22 w 31"/>
                <a:gd name="T19" fmla="*/ 29 h 30"/>
                <a:gd name="T20" fmla="*/ 29 w 31"/>
                <a:gd name="T21" fmla="*/ 22 h 30"/>
                <a:gd name="T22" fmla="*/ 30 w 31"/>
                <a:gd name="T23" fmla="*/ 21 h 30"/>
                <a:gd name="T24" fmla="*/ 30 w 31"/>
                <a:gd name="T25" fmla="*/ 18 h 30"/>
                <a:gd name="T26" fmla="*/ 31 w 31"/>
                <a:gd name="T27" fmla="*/ 14 h 30"/>
                <a:gd name="T28" fmla="*/ 31 w 31"/>
                <a:gd name="T29" fmla="*/ 13 h 30"/>
                <a:gd name="T30" fmla="*/ 29 w 31"/>
                <a:gd name="T31" fmla="*/ 8 h 30"/>
                <a:gd name="T32" fmla="*/ 28 w 31"/>
                <a:gd name="T33" fmla="*/ 7 h 30"/>
                <a:gd name="T34" fmla="*/ 23 w 31"/>
                <a:gd name="T35" fmla="*/ 2 h 30"/>
                <a:gd name="T36" fmla="*/ 22 w 31"/>
                <a:gd name="T37" fmla="*/ 2 h 30"/>
                <a:gd name="T38" fmla="*/ 19 w 31"/>
                <a:gd name="T39" fmla="*/ 0 h 30"/>
                <a:gd name="T40" fmla="*/ 18 w 31"/>
                <a:gd name="T41" fmla="*/ 0 h 30"/>
                <a:gd name="T42" fmla="*/ 17 w 31"/>
                <a:gd name="T43" fmla="*/ 0 h 30"/>
                <a:gd name="T44" fmla="*/ 16 w 31"/>
                <a:gd name="T4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0">
                  <a:moveTo>
                    <a:pt x="16" y="0"/>
                  </a:moveTo>
                  <a:cubicBezTo>
                    <a:pt x="15" y="0"/>
                    <a:pt x="14" y="0"/>
                    <a:pt x="13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6" y="2"/>
                    <a:pt x="2" y="6"/>
                    <a:pt x="1" y="12"/>
                  </a:cubicBezTo>
                  <a:cubicBezTo>
                    <a:pt x="0" y="16"/>
                    <a:pt x="1" y="21"/>
                    <a:pt x="3" y="24"/>
                  </a:cubicBezTo>
                  <a:cubicBezTo>
                    <a:pt x="3" y="24"/>
                    <a:pt x="4" y="24"/>
                    <a:pt x="4" y="25"/>
                  </a:cubicBezTo>
                  <a:cubicBezTo>
                    <a:pt x="6" y="27"/>
                    <a:pt x="9" y="29"/>
                    <a:pt x="13" y="30"/>
                  </a:cubicBezTo>
                  <a:cubicBezTo>
                    <a:pt x="14" y="30"/>
                    <a:pt x="15" y="30"/>
                    <a:pt x="16" y="30"/>
                  </a:cubicBezTo>
                  <a:cubicBezTo>
                    <a:pt x="18" y="30"/>
                    <a:pt x="19" y="30"/>
                    <a:pt x="21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5" y="27"/>
                    <a:pt x="28" y="25"/>
                    <a:pt x="29" y="22"/>
                  </a:cubicBezTo>
                  <a:cubicBezTo>
                    <a:pt x="29" y="22"/>
                    <a:pt x="29" y="21"/>
                    <a:pt x="30" y="21"/>
                  </a:cubicBezTo>
                  <a:cubicBezTo>
                    <a:pt x="30" y="20"/>
                    <a:pt x="30" y="19"/>
                    <a:pt x="30" y="18"/>
                  </a:cubicBezTo>
                  <a:cubicBezTo>
                    <a:pt x="31" y="17"/>
                    <a:pt x="31" y="16"/>
                    <a:pt x="31" y="14"/>
                  </a:cubicBezTo>
                  <a:cubicBezTo>
                    <a:pt x="31" y="14"/>
                    <a:pt x="31" y="14"/>
                    <a:pt x="31" y="13"/>
                  </a:cubicBezTo>
                  <a:cubicBezTo>
                    <a:pt x="30" y="12"/>
                    <a:pt x="30" y="10"/>
                    <a:pt x="29" y="8"/>
                  </a:cubicBezTo>
                  <a:cubicBezTo>
                    <a:pt x="29" y="8"/>
                    <a:pt x="29" y="7"/>
                    <a:pt x="28" y="7"/>
                  </a:cubicBezTo>
                  <a:cubicBezTo>
                    <a:pt x="27" y="5"/>
                    <a:pt x="25" y="3"/>
                    <a:pt x="23" y="2"/>
                  </a:cubicBezTo>
                  <a:cubicBezTo>
                    <a:pt x="23" y="2"/>
                    <a:pt x="23" y="2"/>
                    <a:pt x="22" y="2"/>
                  </a:cubicBezTo>
                  <a:cubicBezTo>
                    <a:pt x="21" y="1"/>
                    <a:pt x="20" y="1"/>
                    <a:pt x="19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18" y="0"/>
                    <a:pt x="18" y="0"/>
                    <a:pt x="17" y="0"/>
                  </a:cubicBezTo>
                  <a:cubicBezTo>
                    <a:pt x="17" y="0"/>
                    <a:pt x="16" y="0"/>
                    <a:pt x="1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5" name="Freeform 120"/>
            <p:cNvSpPr>
              <a:spLocks/>
            </p:cNvSpPr>
            <p:nvPr/>
          </p:nvSpPr>
          <p:spPr bwMode="auto">
            <a:xfrm>
              <a:off x="-8729779" y="4624388"/>
              <a:ext cx="103188" cy="96838"/>
            </a:xfrm>
            <a:custGeom>
              <a:avLst/>
              <a:gdLst>
                <a:gd name="T0" fmla="*/ 16 w 32"/>
                <a:gd name="T1" fmla="*/ 0 h 30"/>
                <a:gd name="T2" fmla="*/ 1 w 32"/>
                <a:gd name="T3" fmla="*/ 12 h 30"/>
                <a:gd name="T4" fmla="*/ 3 w 32"/>
                <a:gd name="T5" fmla="*/ 22 h 30"/>
                <a:gd name="T6" fmla="*/ 3 w 32"/>
                <a:gd name="T7" fmla="*/ 23 h 30"/>
                <a:gd name="T8" fmla="*/ 12 w 32"/>
                <a:gd name="T9" fmla="*/ 30 h 30"/>
                <a:gd name="T10" fmla="*/ 13 w 32"/>
                <a:gd name="T11" fmla="*/ 30 h 30"/>
                <a:gd name="T12" fmla="*/ 13 w 32"/>
                <a:gd name="T13" fmla="*/ 30 h 30"/>
                <a:gd name="T14" fmla="*/ 16 w 32"/>
                <a:gd name="T15" fmla="*/ 30 h 30"/>
                <a:gd name="T16" fmla="*/ 27 w 32"/>
                <a:gd name="T17" fmla="*/ 25 h 30"/>
                <a:gd name="T18" fmla="*/ 28 w 32"/>
                <a:gd name="T19" fmla="*/ 24 h 30"/>
                <a:gd name="T20" fmla="*/ 31 w 32"/>
                <a:gd name="T21" fmla="*/ 18 h 30"/>
                <a:gd name="T22" fmla="*/ 25 w 32"/>
                <a:gd name="T23" fmla="*/ 3 h 30"/>
                <a:gd name="T24" fmla="*/ 24 w 32"/>
                <a:gd name="T25" fmla="*/ 2 h 30"/>
                <a:gd name="T26" fmla="*/ 19 w 32"/>
                <a:gd name="T27" fmla="*/ 0 h 30"/>
                <a:gd name="T28" fmla="*/ 16 w 32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30">
                  <a:moveTo>
                    <a:pt x="16" y="0"/>
                  </a:moveTo>
                  <a:cubicBezTo>
                    <a:pt x="9" y="0"/>
                    <a:pt x="3" y="5"/>
                    <a:pt x="1" y="12"/>
                  </a:cubicBezTo>
                  <a:cubicBezTo>
                    <a:pt x="0" y="16"/>
                    <a:pt x="1" y="19"/>
                    <a:pt x="3" y="22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5" y="26"/>
                    <a:pt x="8" y="29"/>
                    <a:pt x="12" y="30"/>
                  </a:cubicBezTo>
                  <a:cubicBezTo>
                    <a:pt x="12" y="30"/>
                    <a:pt x="12" y="30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5" y="30"/>
                    <a:pt x="16" y="30"/>
                  </a:cubicBezTo>
                  <a:cubicBezTo>
                    <a:pt x="20" y="30"/>
                    <a:pt x="24" y="28"/>
                    <a:pt x="27" y="25"/>
                  </a:cubicBezTo>
                  <a:cubicBezTo>
                    <a:pt x="27" y="25"/>
                    <a:pt x="28" y="24"/>
                    <a:pt x="28" y="24"/>
                  </a:cubicBezTo>
                  <a:cubicBezTo>
                    <a:pt x="29" y="22"/>
                    <a:pt x="30" y="20"/>
                    <a:pt x="31" y="18"/>
                  </a:cubicBezTo>
                  <a:cubicBezTo>
                    <a:pt x="32" y="12"/>
                    <a:pt x="29" y="6"/>
                    <a:pt x="25" y="3"/>
                  </a:cubicBezTo>
                  <a:cubicBezTo>
                    <a:pt x="24" y="3"/>
                    <a:pt x="24" y="2"/>
                    <a:pt x="24" y="2"/>
                  </a:cubicBezTo>
                  <a:cubicBezTo>
                    <a:pt x="22" y="1"/>
                    <a:pt x="21" y="1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6" name="Freeform 121"/>
            <p:cNvSpPr>
              <a:spLocks/>
            </p:cNvSpPr>
            <p:nvPr/>
          </p:nvSpPr>
          <p:spPr bwMode="auto">
            <a:xfrm>
              <a:off x="-7577254" y="3797300"/>
              <a:ext cx="96838" cy="96838"/>
            </a:xfrm>
            <a:custGeom>
              <a:avLst/>
              <a:gdLst>
                <a:gd name="T0" fmla="*/ 15 w 30"/>
                <a:gd name="T1" fmla="*/ 0 h 30"/>
                <a:gd name="T2" fmla="*/ 0 w 30"/>
                <a:gd name="T3" fmla="*/ 12 h 30"/>
                <a:gd name="T4" fmla="*/ 0 w 30"/>
                <a:gd name="T5" fmla="*/ 19 h 30"/>
                <a:gd name="T6" fmla="*/ 1 w 30"/>
                <a:gd name="T7" fmla="*/ 20 h 30"/>
                <a:gd name="T8" fmla="*/ 12 w 30"/>
                <a:gd name="T9" fmla="*/ 30 h 30"/>
                <a:gd name="T10" fmla="*/ 15 w 30"/>
                <a:gd name="T11" fmla="*/ 30 h 30"/>
                <a:gd name="T12" fmla="*/ 15 w 30"/>
                <a:gd name="T13" fmla="*/ 30 h 30"/>
                <a:gd name="T14" fmla="*/ 16 w 30"/>
                <a:gd name="T15" fmla="*/ 30 h 30"/>
                <a:gd name="T16" fmla="*/ 30 w 30"/>
                <a:gd name="T17" fmla="*/ 18 h 30"/>
                <a:gd name="T18" fmla="*/ 30 w 30"/>
                <a:gd name="T19" fmla="*/ 16 h 30"/>
                <a:gd name="T20" fmla="*/ 30 w 30"/>
                <a:gd name="T21" fmla="*/ 15 h 30"/>
                <a:gd name="T22" fmla="*/ 29 w 30"/>
                <a:gd name="T23" fmla="*/ 8 h 30"/>
                <a:gd name="T24" fmla="*/ 28 w 30"/>
                <a:gd name="T25" fmla="*/ 8 h 30"/>
                <a:gd name="T26" fmla="*/ 18 w 30"/>
                <a:gd name="T27" fmla="*/ 0 h 30"/>
                <a:gd name="T28" fmla="*/ 15 w 30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cubicBezTo>
                    <a:pt x="8" y="0"/>
                    <a:pt x="2" y="5"/>
                    <a:pt x="0" y="12"/>
                  </a:cubicBezTo>
                  <a:cubicBezTo>
                    <a:pt x="0" y="14"/>
                    <a:pt x="0" y="17"/>
                    <a:pt x="0" y="19"/>
                  </a:cubicBezTo>
                  <a:cubicBezTo>
                    <a:pt x="1" y="19"/>
                    <a:pt x="1" y="19"/>
                    <a:pt x="1" y="20"/>
                  </a:cubicBezTo>
                  <a:cubicBezTo>
                    <a:pt x="2" y="25"/>
                    <a:pt x="7" y="29"/>
                    <a:pt x="12" y="30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23" y="30"/>
                    <a:pt x="28" y="25"/>
                    <a:pt x="30" y="18"/>
                  </a:cubicBezTo>
                  <a:cubicBezTo>
                    <a:pt x="30" y="18"/>
                    <a:pt x="30" y="17"/>
                    <a:pt x="30" y="16"/>
                  </a:cubicBezTo>
                  <a:cubicBezTo>
                    <a:pt x="30" y="16"/>
                    <a:pt x="30" y="16"/>
                    <a:pt x="30" y="15"/>
                  </a:cubicBezTo>
                  <a:cubicBezTo>
                    <a:pt x="30" y="13"/>
                    <a:pt x="30" y="11"/>
                    <a:pt x="29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6" y="4"/>
                    <a:pt x="23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7" name="Freeform 122"/>
            <p:cNvSpPr>
              <a:spLocks/>
            </p:cNvSpPr>
            <p:nvPr/>
          </p:nvSpPr>
          <p:spPr bwMode="auto">
            <a:xfrm>
              <a:off x="-9188567" y="6557963"/>
              <a:ext cx="103188" cy="96838"/>
            </a:xfrm>
            <a:custGeom>
              <a:avLst/>
              <a:gdLst>
                <a:gd name="T0" fmla="*/ 17 w 32"/>
                <a:gd name="T1" fmla="*/ 0 h 30"/>
                <a:gd name="T2" fmla="*/ 11 w 32"/>
                <a:gd name="T3" fmla="*/ 1 h 30"/>
                <a:gd name="T4" fmla="*/ 10 w 32"/>
                <a:gd name="T5" fmla="*/ 2 h 30"/>
                <a:gd name="T6" fmla="*/ 4 w 32"/>
                <a:gd name="T7" fmla="*/ 7 h 30"/>
                <a:gd name="T8" fmla="*/ 3 w 32"/>
                <a:gd name="T9" fmla="*/ 8 h 30"/>
                <a:gd name="T10" fmla="*/ 2 w 32"/>
                <a:gd name="T11" fmla="*/ 12 h 30"/>
                <a:gd name="T12" fmla="*/ 14 w 32"/>
                <a:gd name="T13" fmla="*/ 30 h 30"/>
                <a:gd name="T14" fmla="*/ 17 w 32"/>
                <a:gd name="T15" fmla="*/ 30 h 30"/>
                <a:gd name="T16" fmla="*/ 27 w 32"/>
                <a:gd name="T17" fmla="*/ 26 h 30"/>
                <a:gd name="T18" fmla="*/ 28 w 32"/>
                <a:gd name="T19" fmla="*/ 25 h 30"/>
                <a:gd name="T20" fmla="*/ 31 w 32"/>
                <a:gd name="T21" fmla="*/ 19 h 30"/>
                <a:gd name="T22" fmla="*/ 31 w 32"/>
                <a:gd name="T23" fmla="*/ 18 h 30"/>
                <a:gd name="T24" fmla="*/ 31 w 32"/>
                <a:gd name="T25" fmla="*/ 18 h 30"/>
                <a:gd name="T26" fmla="*/ 30 w 32"/>
                <a:gd name="T27" fmla="*/ 9 h 30"/>
                <a:gd name="T28" fmla="*/ 30 w 32"/>
                <a:gd name="T29" fmla="*/ 8 h 30"/>
                <a:gd name="T30" fmla="*/ 26 w 32"/>
                <a:gd name="T31" fmla="*/ 3 h 30"/>
                <a:gd name="T32" fmla="*/ 25 w 32"/>
                <a:gd name="T33" fmla="*/ 3 h 30"/>
                <a:gd name="T34" fmla="*/ 21 w 32"/>
                <a:gd name="T35" fmla="*/ 1 h 30"/>
                <a:gd name="T36" fmla="*/ 20 w 32"/>
                <a:gd name="T37" fmla="*/ 1 h 30"/>
                <a:gd name="T38" fmla="*/ 20 w 32"/>
                <a:gd name="T39" fmla="*/ 1 h 30"/>
                <a:gd name="T40" fmla="*/ 17 w 32"/>
                <a:gd name="T4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30">
                  <a:moveTo>
                    <a:pt x="17" y="0"/>
                  </a:moveTo>
                  <a:cubicBezTo>
                    <a:pt x="15" y="0"/>
                    <a:pt x="13" y="1"/>
                    <a:pt x="11" y="1"/>
                  </a:cubicBezTo>
                  <a:cubicBezTo>
                    <a:pt x="11" y="2"/>
                    <a:pt x="10" y="2"/>
                    <a:pt x="10" y="2"/>
                  </a:cubicBezTo>
                  <a:cubicBezTo>
                    <a:pt x="8" y="3"/>
                    <a:pt x="5" y="5"/>
                    <a:pt x="4" y="7"/>
                  </a:cubicBezTo>
                  <a:cubicBezTo>
                    <a:pt x="4" y="8"/>
                    <a:pt x="4" y="8"/>
                    <a:pt x="3" y="8"/>
                  </a:cubicBezTo>
                  <a:cubicBezTo>
                    <a:pt x="3" y="10"/>
                    <a:pt x="2" y="11"/>
                    <a:pt x="2" y="12"/>
                  </a:cubicBezTo>
                  <a:cubicBezTo>
                    <a:pt x="0" y="20"/>
                    <a:pt x="5" y="28"/>
                    <a:pt x="14" y="30"/>
                  </a:cubicBezTo>
                  <a:cubicBezTo>
                    <a:pt x="15" y="30"/>
                    <a:pt x="16" y="30"/>
                    <a:pt x="17" y="30"/>
                  </a:cubicBezTo>
                  <a:cubicBezTo>
                    <a:pt x="21" y="30"/>
                    <a:pt x="25" y="29"/>
                    <a:pt x="27" y="26"/>
                  </a:cubicBezTo>
                  <a:cubicBezTo>
                    <a:pt x="28" y="26"/>
                    <a:pt x="28" y="26"/>
                    <a:pt x="28" y="25"/>
                  </a:cubicBezTo>
                  <a:cubicBezTo>
                    <a:pt x="29" y="24"/>
                    <a:pt x="31" y="22"/>
                    <a:pt x="31" y="19"/>
                  </a:cubicBezTo>
                  <a:cubicBezTo>
                    <a:pt x="31" y="19"/>
                    <a:pt x="31" y="19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2" y="15"/>
                    <a:pt x="32" y="12"/>
                    <a:pt x="30" y="9"/>
                  </a:cubicBezTo>
                  <a:cubicBezTo>
                    <a:pt x="30" y="9"/>
                    <a:pt x="30" y="9"/>
                    <a:pt x="30" y="8"/>
                  </a:cubicBezTo>
                  <a:cubicBezTo>
                    <a:pt x="29" y="6"/>
                    <a:pt x="28" y="5"/>
                    <a:pt x="26" y="3"/>
                  </a:cubicBezTo>
                  <a:cubicBezTo>
                    <a:pt x="26" y="3"/>
                    <a:pt x="25" y="3"/>
                    <a:pt x="25" y="3"/>
                  </a:cubicBezTo>
                  <a:cubicBezTo>
                    <a:pt x="24" y="2"/>
                    <a:pt x="22" y="1"/>
                    <a:pt x="21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9" y="0"/>
                    <a:pt x="18" y="0"/>
                    <a:pt x="17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8" name="Freeform 123"/>
            <p:cNvSpPr>
              <a:spLocks/>
            </p:cNvSpPr>
            <p:nvPr/>
          </p:nvSpPr>
          <p:spPr bwMode="auto">
            <a:xfrm>
              <a:off x="-5859579" y="6813550"/>
              <a:ext cx="100013" cy="96838"/>
            </a:xfrm>
            <a:custGeom>
              <a:avLst/>
              <a:gdLst>
                <a:gd name="T0" fmla="*/ 15 w 31"/>
                <a:gd name="T1" fmla="*/ 0 h 30"/>
                <a:gd name="T2" fmla="*/ 11 w 31"/>
                <a:gd name="T3" fmla="*/ 1 h 30"/>
                <a:gd name="T4" fmla="*/ 10 w 31"/>
                <a:gd name="T5" fmla="*/ 1 h 30"/>
                <a:gd name="T6" fmla="*/ 6 w 31"/>
                <a:gd name="T7" fmla="*/ 3 h 30"/>
                <a:gd name="T8" fmla="*/ 5 w 31"/>
                <a:gd name="T9" fmla="*/ 4 h 30"/>
                <a:gd name="T10" fmla="*/ 0 w 31"/>
                <a:gd name="T11" fmla="*/ 12 h 30"/>
                <a:gd name="T12" fmla="*/ 0 w 31"/>
                <a:gd name="T13" fmla="*/ 17 h 30"/>
                <a:gd name="T14" fmla="*/ 0 w 31"/>
                <a:gd name="T15" fmla="*/ 18 h 30"/>
                <a:gd name="T16" fmla="*/ 12 w 31"/>
                <a:gd name="T17" fmla="*/ 30 h 30"/>
                <a:gd name="T18" fmla="*/ 15 w 31"/>
                <a:gd name="T19" fmla="*/ 30 h 30"/>
                <a:gd name="T20" fmla="*/ 30 w 31"/>
                <a:gd name="T21" fmla="*/ 18 h 30"/>
                <a:gd name="T22" fmla="*/ 18 w 31"/>
                <a:gd name="T23" fmla="*/ 0 h 30"/>
                <a:gd name="T24" fmla="*/ 15 w 31"/>
                <a:gd name="T2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cubicBezTo>
                    <a:pt x="14" y="0"/>
                    <a:pt x="12" y="0"/>
                    <a:pt x="1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8" y="2"/>
                    <a:pt x="7" y="2"/>
                    <a:pt x="6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6"/>
                    <a:pt x="1" y="9"/>
                    <a:pt x="0" y="12"/>
                  </a:cubicBezTo>
                  <a:cubicBezTo>
                    <a:pt x="0" y="14"/>
                    <a:pt x="0" y="15"/>
                    <a:pt x="0" y="17"/>
                  </a:cubicBezTo>
                  <a:cubicBezTo>
                    <a:pt x="0" y="17"/>
                    <a:pt x="0" y="18"/>
                    <a:pt x="0" y="18"/>
                  </a:cubicBezTo>
                  <a:cubicBezTo>
                    <a:pt x="1" y="24"/>
                    <a:pt x="6" y="29"/>
                    <a:pt x="12" y="30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22" y="30"/>
                    <a:pt x="28" y="25"/>
                    <a:pt x="30" y="18"/>
                  </a:cubicBezTo>
                  <a:cubicBezTo>
                    <a:pt x="31" y="10"/>
                    <a:pt x="26" y="2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9" name="Freeform 124"/>
            <p:cNvSpPr>
              <a:spLocks/>
            </p:cNvSpPr>
            <p:nvPr/>
          </p:nvSpPr>
          <p:spPr bwMode="auto">
            <a:xfrm>
              <a:off x="-8042392" y="6008688"/>
              <a:ext cx="100013" cy="96838"/>
            </a:xfrm>
            <a:custGeom>
              <a:avLst/>
              <a:gdLst>
                <a:gd name="T0" fmla="*/ 16 w 31"/>
                <a:gd name="T1" fmla="*/ 0 h 30"/>
                <a:gd name="T2" fmla="*/ 14 w 31"/>
                <a:gd name="T3" fmla="*/ 0 h 30"/>
                <a:gd name="T4" fmla="*/ 13 w 31"/>
                <a:gd name="T5" fmla="*/ 0 h 30"/>
                <a:gd name="T6" fmla="*/ 2 w 31"/>
                <a:gd name="T7" fmla="*/ 8 h 30"/>
                <a:gd name="T8" fmla="*/ 2 w 31"/>
                <a:gd name="T9" fmla="*/ 9 h 30"/>
                <a:gd name="T10" fmla="*/ 1 w 31"/>
                <a:gd name="T11" fmla="*/ 12 h 30"/>
                <a:gd name="T12" fmla="*/ 2 w 31"/>
                <a:gd name="T13" fmla="*/ 21 h 30"/>
                <a:gd name="T14" fmla="*/ 2 w 31"/>
                <a:gd name="T15" fmla="*/ 22 h 30"/>
                <a:gd name="T16" fmla="*/ 12 w 31"/>
                <a:gd name="T17" fmla="*/ 30 h 30"/>
                <a:gd name="T18" fmla="*/ 16 w 31"/>
                <a:gd name="T19" fmla="*/ 30 h 30"/>
                <a:gd name="T20" fmla="*/ 25 w 31"/>
                <a:gd name="T21" fmla="*/ 27 h 30"/>
                <a:gd name="T22" fmla="*/ 25 w 31"/>
                <a:gd name="T23" fmla="*/ 26 h 30"/>
                <a:gd name="T24" fmla="*/ 30 w 31"/>
                <a:gd name="T25" fmla="*/ 18 h 30"/>
                <a:gd name="T26" fmla="*/ 28 w 31"/>
                <a:gd name="T27" fmla="*/ 6 h 30"/>
                <a:gd name="T28" fmla="*/ 27 w 31"/>
                <a:gd name="T29" fmla="*/ 5 h 30"/>
                <a:gd name="T30" fmla="*/ 21 w 31"/>
                <a:gd name="T31" fmla="*/ 1 h 30"/>
                <a:gd name="T32" fmla="*/ 20 w 31"/>
                <a:gd name="T33" fmla="*/ 0 h 30"/>
                <a:gd name="T34" fmla="*/ 19 w 31"/>
                <a:gd name="T35" fmla="*/ 0 h 30"/>
                <a:gd name="T36" fmla="*/ 16 w 31"/>
                <a:gd name="T3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" h="30">
                  <a:moveTo>
                    <a:pt x="16" y="0"/>
                  </a:moveTo>
                  <a:cubicBezTo>
                    <a:pt x="15" y="0"/>
                    <a:pt x="15" y="0"/>
                    <a:pt x="14" y="0"/>
                  </a:cubicBezTo>
                  <a:cubicBezTo>
                    <a:pt x="14" y="0"/>
                    <a:pt x="14" y="0"/>
                    <a:pt x="13" y="0"/>
                  </a:cubicBezTo>
                  <a:cubicBezTo>
                    <a:pt x="8" y="1"/>
                    <a:pt x="4" y="4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10"/>
                    <a:pt x="1" y="11"/>
                    <a:pt x="1" y="12"/>
                  </a:cubicBezTo>
                  <a:cubicBezTo>
                    <a:pt x="0" y="15"/>
                    <a:pt x="1" y="18"/>
                    <a:pt x="2" y="21"/>
                  </a:cubicBezTo>
                  <a:cubicBezTo>
                    <a:pt x="2" y="21"/>
                    <a:pt x="2" y="22"/>
                    <a:pt x="2" y="22"/>
                  </a:cubicBezTo>
                  <a:cubicBezTo>
                    <a:pt x="4" y="26"/>
                    <a:pt x="8" y="29"/>
                    <a:pt x="12" y="30"/>
                  </a:cubicBezTo>
                  <a:cubicBezTo>
                    <a:pt x="13" y="30"/>
                    <a:pt x="14" y="30"/>
                    <a:pt x="16" y="30"/>
                  </a:cubicBezTo>
                  <a:cubicBezTo>
                    <a:pt x="19" y="30"/>
                    <a:pt x="22" y="29"/>
                    <a:pt x="25" y="27"/>
                  </a:cubicBezTo>
                  <a:cubicBezTo>
                    <a:pt x="25" y="27"/>
                    <a:pt x="25" y="26"/>
                    <a:pt x="25" y="26"/>
                  </a:cubicBezTo>
                  <a:cubicBezTo>
                    <a:pt x="28" y="24"/>
                    <a:pt x="30" y="21"/>
                    <a:pt x="30" y="18"/>
                  </a:cubicBezTo>
                  <a:cubicBezTo>
                    <a:pt x="31" y="14"/>
                    <a:pt x="30" y="9"/>
                    <a:pt x="28" y="6"/>
                  </a:cubicBezTo>
                  <a:cubicBezTo>
                    <a:pt x="28" y="6"/>
                    <a:pt x="27" y="6"/>
                    <a:pt x="27" y="5"/>
                  </a:cubicBezTo>
                  <a:cubicBezTo>
                    <a:pt x="26" y="3"/>
                    <a:pt x="23" y="2"/>
                    <a:pt x="21" y="1"/>
                  </a:cubicBezTo>
                  <a:cubicBezTo>
                    <a:pt x="20" y="1"/>
                    <a:pt x="20" y="1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0" name="Freeform 125"/>
            <p:cNvSpPr>
              <a:spLocks/>
            </p:cNvSpPr>
            <p:nvPr/>
          </p:nvSpPr>
          <p:spPr bwMode="auto">
            <a:xfrm>
              <a:off x="-5213467" y="5186363"/>
              <a:ext cx="103188" cy="100013"/>
            </a:xfrm>
            <a:custGeom>
              <a:avLst/>
              <a:gdLst>
                <a:gd name="T0" fmla="*/ 15 w 32"/>
                <a:gd name="T1" fmla="*/ 0 h 31"/>
                <a:gd name="T2" fmla="*/ 5 w 32"/>
                <a:gd name="T3" fmla="*/ 5 h 31"/>
                <a:gd name="T4" fmla="*/ 4 w 32"/>
                <a:gd name="T5" fmla="*/ 5 h 31"/>
                <a:gd name="T6" fmla="*/ 0 w 32"/>
                <a:gd name="T7" fmla="*/ 12 h 31"/>
                <a:gd name="T8" fmla="*/ 1 w 32"/>
                <a:gd name="T9" fmla="*/ 20 h 31"/>
                <a:gd name="T10" fmla="*/ 1 w 32"/>
                <a:gd name="T11" fmla="*/ 21 h 31"/>
                <a:gd name="T12" fmla="*/ 12 w 32"/>
                <a:gd name="T13" fmla="*/ 30 h 31"/>
                <a:gd name="T14" fmla="*/ 15 w 32"/>
                <a:gd name="T15" fmla="*/ 31 h 31"/>
                <a:gd name="T16" fmla="*/ 30 w 32"/>
                <a:gd name="T17" fmla="*/ 19 h 31"/>
                <a:gd name="T18" fmla="*/ 18 w 32"/>
                <a:gd name="T19" fmla="*/ 1 h 31"/>
                <a:gd name="T20" fmla="*/ 15 w 32"/>
                <a:gd name="T2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31">
                  <a:moveTo>
                    <a:pt x="15" y="0"/>
                  </a:moveTo>
                  <a:cubicBezTo>
                    <a:pt x="11" y="0"/>
                    <a:pt x="8" y="2"/>
                    <a:pt x="5" y="5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2" y="7"/>
                    <a:pt x="1" y="10"/>
                    <a:pt x="0" y="12"/>
                  </a:cubicBezTo>
                  <a:cubicBezTo>
                    <a:pt x="0" y="15"/>
                    <a:pt x="0" y="17"/>
                    <a:pt x="1" y="20"/>
                  </a:cubicBezTo>
                  <a:cubicBezTo>
                    <a:pt x="1" y="20"/>
                    <a:pt x="1" y="20"/>
                    <a:pt x="1" y="21"/>
                  </a:cubicBezTo>
                  <a:cubicBezTo>
                    <a:pt x="3" y="25"/>
                    <a:pt x="7" y="29"/>
                    <a:pt x="12" y="30"/>
                  </a:cubicBezTo>
                  <a:cubicBezTo>
                    <a:pt x="13" y="31"/>
                    <a:pt x="14" y="31"/>
                    <a:pt x="15" y="31"/>
                  </a:cubicBezTo>
                  <a:cubicBezTo>
                    <a:pt x="22" y="31"/>
                    <a:pt x="28" y="26"/>
                    <a:pt x="30" y="19"/>
                  </a:cubicBezTo>
                  <a:cubicBezTo>
                    <a:pt x="32" y="11"/>
                    <a:pt x="26" y="3"/>
                    <a:pt x="18" y="1"/>
                  </a:cubicBezTo>
                  <a:cubicBezTo>
                    <a:pt x="17" y="1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1" name="Freeform 126"/>
            <p:cNvSpPr>
              <a:spLocks/>
            </p:cNvSpPr>
            <p:nvPr/>
          </p:nvSpPr>
          <p:spPr bwMode="auto">
            <a:xfrm>
              <a:off x="-4807067" y="4106863"/>
              <a:ext cx="100013" cy="96838"/>
            </a:xfrm>
            <a:custGeom>
              <a:avLst/>
              <a:gdLst>
                <a:gd name="T0" fmla="*/ 15 w 31"/>
                <a:gd name="T1" fmla="*/ 0 h 30"/>
                <a:gd name="T2" fmla="*/ 0 w 31"/>
                <a:gd name="T3" fmla="*/ 12 h 30"/>
                <a:gd name="T4" fmla="*/ 0 w 31"/>
                <a:gd name="T5" fmla="*/ 12 h 30"/>
                <a:gd name="T6" fmla="*/ 0 w 31"/>
                <a:gd name="T7" fmla="*/ 13 h 30"/>
                <a:gd name="T8" fmla="*/ 0 w 31"/>
                <a:gd name="T9" fmla="*/ 17 h 30"/>
                <a:gd name="T10" fmla="*/ 0 w 31"/>
                <a:gd name="T11" fmla="*/ 18 h 30"/>
                <a:gd name="T12" fmla="*/ 0 w 31"/>
                <a:gd name="T13" fmla="*/ 19 h 30"/>
                <a:gd name="T14" fmla="*/ 1 w 31"/>
                <a:gd name="T15" fmla="*/ 20 h 30"/>
                <a:gd name="T16" fmla="*/ 3 w 31"/>
                <a:gd name="T17" fmla="*/ 25 h 30"/>
                <a:gd name="T18" fmla="*/ 4 w 31"/>
                <a:gd name="T19" fmla="*/ 26 h 30"/>
                <a:gd name="T20" fmla="*/ 12 w 31"/>
                <a:gd name="T21" fmla="*/ 30 h 30"/>
                <a:gd name="T22" fmla="*/ 15 w 31"/>
                <a:gd name="T23" fmla="*/ 30 h 30"/>
                <a:gd name="T24" fmla="*/ 30 w 31"/>
                <a:gd name="T25" fmla="*/ 18 h 30"/>
                <a:gd name="T26" fmla="*/ 18 w 31"/>
                <a:gd name="T27" fmla="*/ 0 h 30"/>
                <a:gd name="T28" fmla="*/ 15 w 31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cubicBezTo>
                    <a:pt x="8" y="0"/>
                    <a:pt x="2" y="5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3"/>
                    <a:pt x="0" y="13"/>
                  </a:cubicBezTo>
                  <a:cubicBezTo>
                    <a:pt x="0" y="15"/>
                    <a:pt x="0" y="16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9"/>
                  </a:cubicBezTo>
                  <a:cubicBezTo>
                    <a:pt x="0" y="19"/>
                    <a:pt x="0" y="19"/>
                    <a:pt x="1" y="20"/>
                  </a:cubicBezTo>
                  <a:cubicBezTo>
                    <a:pt x="1" y="22"/>
                    <a:pt x="2" y="23"/>
                    <a:pt x="3" y="25"/>
                  </a:cubicBezTo>
                  <a:cubicBezTo>
                    <a:pt x="4" y="25"/>
                    <a:pt x="4" y="25"/>
                    <a:pt x="4" y="26"/>
                  </a:cubicBezTo>
                  <a:cubicBezTo>
                    <a:pt x="6" y="28"/>
                    <a:pt x="9" y="29"/>
                    <a:pt x="12" y="30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22" y="30"/>
                    <a:pt x="28" y="25"/>
                    <a:pt x="30" y="18"/>
                  </a:cubicBezTo>
                  <a:cubicBezTo>
                    <a:pt x="31" y="10"/>
                    <a:pt x="26" y="2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2" name="Freeform 127"/>
            <p:cNvSpPr>
              <a:spLocks/>
            </p:cNvSpPr>
            <p:nvPr/>
          </p:nvSpPr>
          <p:spPr bwMode="auto">
            <a:xfrm>
              <a:off x="-6105642" y="3884613"/>
              <a:ext cx="100013" cy="96838"/>
            </a:xfrm>
            <a:custGeom>
              <a:avLst/>
              <a:gdLst>
                <a:gd name="T0" fmla="*/ 15 w 31"/>
                <a:gd name="T1" fmla="*/ 0 h 30"/>
                <a:gd name="T2" fmla="*/ 1 w 31"/>
                <a:gd name="T3" fmla="*/ 10 h 30"/>
                <a:gd name="T4" fmla="*/ 0 w 31"/>
                <a:gd name="T5" fmla="*/ 11 h 30"/>
                <a:gd name="T6" fmla="*/ 0 w 31"/>
                <a:gd name="T7" fmla="*/ 12 h 30"/>
                <a:gd name="T8" fmla="*/ 0 w 31"/>
                <a:gd name="T9" fmla="*/ 14 h 30"/>
                <a:gd name="T10" fmla="*/ 0 w 31"/>
                <a:gd name="T11" fmla="*/ 15 h 30"/>
                <a:gd name="T12" fmla="*/ 9 w 31"/>
                <a:gd name="T13" fmla="*/ 29 h 30"/>
                <a:gd name="T14" fmla="*/ 10 w 31"/>
                <a:gd name="T15" fmla="*/ 30 h 30"/>
                <a:gd name="T16" fmla="*/ 12 w 31"/>
                <a:gd name="T17" fmla="*/ 30 h 30"/>
                <a:gd name="T18" fmla="*/ 15 w 31"/>
                <a:gd name="T19" fmla="*/ 30 h 30"/>
                <a:gd name="T20" fmla="*/ 30 w 31"/>
                <a:gd name="T21" fmla="*/ 18 h 30"/>
                <a:gd name="T22" fmla="*/ 30 w 31"/>
                <a:gd name="T23" fmla="*/ 18 h 30"/>
                <a:gd name="T24" fmla="*/ 30 w 31"/>
                <a:gd name="T25" fmla="*/ 17 h 30"/>
                <a:gd name="T26" fmla="*/ 18 w 31"/>
                <a:gd name="T27" fmla="*/ 1 h 30"/>
                <a:gd name="T28" fmla="*/ 15 w 31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cubicBezTo>
                    <a:pt x="9" y="0"/>
                    <a:pt x="3" y="4"/>
                    <a:pt x="1" y="10"/>
                  </a:cubicBezTo>
                  <a:cubicBezTo>
                    <a:pt x="1" y="11"/>
                    <a:pt x="0" y="11"/>
                    <a:pt x="0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3"/>
                    <a:pt x="0" y="14"/>
                  </a:cubicBezTo>
                  <a:cubicBezTo>
                    <a:pt x="0" y="14"/>
                    <a:pt x="0" y="15"/>
                    <a:pt x="0" y="15"/>
                  </a:cubicBezTo>
                  <a:cubicBezTo>
                    <a:pt x="0" y="21"/>
                    <a:pt x="3" y="27"/>
                    <a:pt x="9" y="29"/>
                  </a:cubicBezTo>
                  <a:cubicBezTo>
                    <a:pt x="9" y="29"/>
                    <a:pt x="10" y="29"/>
                    <a:pt x="10" y="30"/>
                  </a:cubicBezTo>
                  <a:cubicBezTo>
                    <a:pt x="11" y="30"/>
                    <a:pt x="11" y="30"/>
                    <a:pt x="12" y="30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22" y="30"/>
                    <a:pt x="28" y="26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7"/>
                  </a:cubicBezTo>
                  <a:cubicBezTo>
                    <a:pt x="31" y="10"/>
                    <a:pt x="26" y="2"/>
                    <a:pt x="18" y="1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3" name="Freeform 128"/>
            <p:cNvSpPr>
              <a:spLocks/>
            </p:cNvSpPr>
            <p:nvPr/>
          </p:nvSpPr>
          <p:spPr bwMode="auto">
            <a:xfrm>
              <a:off x="-7148629" y="3568700"/>
              <a:ext cx="103188" cy="96838"/>
            </a:xfrm>
            <a:custGeom>
              <a:avLst/>
              <a:gdLst>
                <a:gd name="T0" fmla="*/ 15 w 32"/>
                <a:gd name="T1" fmla="*/ 0 h 30"/>
                <a:gd name="T2" fmla="*/ 1 w 32"/>
                <a:gd name="T3" fmla="*/ 9 h 30"/>
                <a:gd name="T4" fmla="*/ 1 w 32"/>
                <a:gd name="T5" fmla="*/ 10 h 30"/>
                <a:gd name="T6" fmla="*/ 0 w 32"/>
                <a:gd name="T7" fmla="*/ 12 h 30"/>
                <a:gd name="T8" fmla="*/ 0 w 32"/>
                <a:gd name="T9" fmla="*/ 12 h 30"/>
                <a:gd name="T10" fmla="*/ 0 w 32"/>
                <a:gd name="T11" fmla="*/ 13 h 30"/>
                <a:gd name="T12" fmla="*/ 2 w 32"/>
                <a:gd name="T13" fmla="*/ 22 h 30"/>
                <a:gd name="T14" fmla="*/ 2 w 32"/>
                <a:gd name="T15" fmla="*/ 22 h 30"/>
                <a:gd name="T16" fmla="*/ 12 w 32"/>
                <a:gd name="T17" fmla="*/ 30 h 30"/>
                <a:gd name="T18" fmla="*/ 15 w 32"/>
                <a:gd name="T19" fmla="*/ 30 h 30"/>
                <a:gd name="T20" fmla="*/ 29 w 32"/>
                <a:gd name="T21" fmla="*/ 20 h 30"/>
                <a:gd name="T22" fmla="*/ 30 w 32"/>
                <a:gd name="T23" fmla="*/ 19 h 30"/>
                <a:gd name="T24" fmla="*/ 30 w 32"/>
                <a:gd name="T25" fmla="*/ 18 h 30"/>
                <a:gd name="T26" fmla="*/ 18 w 32"/>
                <a:gd name="T27" fmla="*/ 0 h 30"/>
                <a:gd name="T28" fmla="*/ 15 w 32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30">
                  <a:moveTo>
                    <a:pt x="15" y="0"/>
                  </a:moveTo>
                  <a:cubicBezTo>
                    <a:pt x="9" y="0"/>
                    <a:pt x="3" y="3"/>
                    <a:pt x="1" y="9"/>
                  </a:cubicBezTo>
                  <a:cubicBezTo>
                    <a:pt x="1" y="9"/>
                    <a:pt x="1" y="10"/>
                    <a:pt x="1" y="10"/>
                  </a:cubicBezTo>
                  <a:cubicBezTo>
                    <a:pt x="1" y="11"/>
                    <a:pt x="0" y="11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3"/>
                    <a:pt x="0" y="13"/>
                  </a:cubicBezTo>
                  <a:cubicBezTo>
                    <a:pt x="0" y="16"/>
                    <a:pt x="0" y="19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4" y="26"/>
                    <a:pt x="8" y="29"/>
                    <a:pt x="12" y="30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22" y="30"/>
                    <a:pt x="27" y="26"/>
                    <a:pt x="29" y="20"/>
                  </a:cubicBezTo>
                  <a:cubicBezTo>
                    <a:pt x="29" y="19"/>
                    <a:pt x="30" y="19"/>
                    <a:pt x="30" y="19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2" y="10"/>
                    <a:pt x="26" y="2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4" name="Freeform 129"/>
            <p:cNvSpPr>
              <a:spLocks/>
            </p:cNvSpPr>
            <p:nvPr/>
          </p:nvSpPr>
          <p:spPr bwMode="auto">
            <a:xfrm>
              <a:off x="-8158279" y="3190875"/>
              <a:ext cx="103188" cy="96838"/>
            </a:xfrm>
            <a:custGeom>
              <a:avLst/>
              <a:gdLst>
                <a:gd name="T0" fmla="*/ 16 w 32"/>
                <a:gd name="T1" fmla="*/ 0 h 30"/>
                <a:gd name="T2" fmla="*/ 1 w 32"/>
                <a:gd name="T3" fmla="*/ 12 h 30"/>
                <a:gd name="T4" fmla="*/ 1 w 32"/>
                <a:gd name="T5" fmla="*/ 12 h 30"/>
                <a:gd name="T6" fmla="*/ 1 w 32"/>
                <a:gd name="T7" fmla="*/ 13 h 30"/>
                <a:gd name="T8" fmla="*/ 1 w 32"/>
                <a:gd name="T9" fmla="*/ 17 h 30"/>
                <a:gd name="T10" fmla="*/ 1 w 32"/>
                <a:gd name="T11" fmla="*/ 18 h 30"/>
                <a:gd name="T12" fmla="*/ 2 w 32"/>
                <a:gd name="T13" fmla="*/ 23 h 30"/>
                <a:gd name="T14" fmla="*/ 3 w 32"/>
                <a:gd name="T15" fmla="*/ 24 h 30"/>
                <a:gd name="T16" fmla="*/ 12 w 32"/>
                <a:gd name="T17" fmla="*/ 30 h 30"/>
                <a:gd name="T18" fmla="*/ 12 w 32"/>
                <a:gd name="T19" fmla="*/ 30 h 30"/>
                <a:gd name="T20" fmla="*/ 13 w 32"/>
                <a:gd name="T21" fmla="*/ 30 h 30"/>
                <a:gd name="T22" fmla="*/ 16 w 32"/>
                <a:gd name="T23" fmla="*/ 30 h 30"/>
                <a:gd name="T24" fmla="*/ 29 w 32"/>
                <a:gd name="T25" fmla="*/ 21 h 30"/>
                <a:gd name="T26" fmla="*/ 30 w 32"/>
                <a:gd name="T27" fmla="*/ 20 h 30"/>
                <a:gd name="T28" fmla="*/ 30 w 32"/>
                <a:gd name="T29" fmla="*/ 18 h 30"/>
                <a:gd name="T30" fmla="*/ 19 w 32"/>
                <a:gd name="T31" fmla="*/ 0 h 30"/>
                <a:gd name="T32" fmla="*/ 16 w 32"/>
                <a:gd name="T3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30">
                  <a:moveTo>
                    <a:pt x="16" y="0"/>
                  </a:moveTo>
                  <a:cubicBezTo>
                    <a:pt x="9" y="0"/>
                    <a:pt x="3" y="5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3"/>
                  </a:cubicBezTo>
                  <a:cubicBezTo>
                    <a:pt x="0" y="14"/>
                    <a:pt x="0" y="15"/>
                    <a:pt x="1" y="17"/>
                  </a:cubicBezTo>
                  <a:cubicBezTo>
                    <a:pt x="1" y="17"/>
                    <a:pt x="1" y="18"/>
                    <a:pt x="1" y="18"/>
                  </a:cubicBezTo>
                  <a:cubicBezTo>
                    <a:pt x="1" y="20"/>
                    <a:pt x="2" y="21"/>
                    <a:pt x="2" y="23"/>
                  </a:cubicBezTo>
                  <a:cubicBezTo>
                    <a:pt x="3" y="23"/>
                    <a:pt x="3" y="23"/>
                    <a:pt x="3" y="24"/>
                  </a:cubicBezTo>
                  <a:cubicBezTo>
                    <a:pt x="5" y="27"/>
                    <a:pt x="8" y="29"/>
                    <a:pt x="12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5" y="30"/>
                    <a:pt x="16" y="30"/>
                  </a:cubicBezTo>
                  <a:cubicBezTo>
                    <a:pt x="22" y="30"/>
                    <a:pt x="27" y="27"/>
                    <a:pt x="29" y="21"/>
                  </a:cubicBezTo>
                  <a:cubicBezTo>
                    <a:pt x="30" y="21"/>
                    <a:pt x="30" y="20"/>
                    <a:pt x="30" y="20"/>
                  </a:cubicBezTo>
                  <a:cubicBezTo>
                    <a:pt x="30" y="19"/>
                    <a:pt x="30" y="19"/>
                    <a:pt x="30" y="18"/>
                  </a:cubicBezTo>
                  <a:cubicBezTo>
                    <a:pt x="32" y="10"/>
                    <a:pt x="27" y="2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5" name="Freeform 130"/>
            <p:cNvSpPr>
              <a:spLocks/>
            </p:cNvSpPr>
            <p:nvPr/>
          </p:nvSpPr>
          <p:spPr bwMode="auto">
            <a:xfrm>
              <a:off x="-8336079" y="4040188"/>
              <a:ext cx="100013" cy="96838"/>
            </a:xfrm>
            <a:custGeom>
              <a:avLst/>
              <a:gdLst>
                <a:gd name="T0" fmla="*/ 15 w 31"/>
                <a:gd name="T1" fmla="*/ 0 h 30"/>
                <a:gd name="T2" fmla="*/ 3 w 31"/>
                <a:gd name="T3" fmla="*/ 6 h 30"/>
                <a:gd name="T4" fmla="*/ 3 w 31"/>
                <a:gd name="T5" fmla="*/ 7 h 30"/>
                <a:gd name="T6" fmla="*/ 1 w 31"/>
                <a:gd name="T7" fmla="*/ 11 h 30"/>
                <a:gd name="T8" fmla="*/ 1 w 31"/>
                <a:gd name="T9" fmla="*/ 12 h 30"/>
                <a:gd name="T10" fmla="*/ 1 w 31"/>
                <a:gd name="T11" fmla="*/ 12 h 30"/>
                <a:gd name="T12" fmla="*/ 0 w 31"/>
                <a:gd name="T13" fmla="*/ 15 h 30"/>
                <a:gd name="T14" fmla="*/ 0 w 31"/>
                <a:gd name="T15" fmla="*/ 16 h 30"/>
                <a:gd name="T16" fmla="*/ 7 w 31"/>
                <a:gd name="T17" fmla="*/ 27 h 30"/>
                <a:gd name="T18" fmla="*/ 8 w 31"/>
                <a:gd name="T19" fmla="*/ 28 h 30"/>
                <a:gd name="T20" fmla="*/ 12 w 31"/>
                <a:gd name="T21" fmla="*/ 29 h 30"/>
                <a:gd name="T22" fmla="*/ 15 w 31"/>
                <a:gd name="T23" fmla="*/ 30 h 30"/>
                <a:gd name="T24" fmla="*/ 30 w 31"/>
                <a:gd name="T25" fmla="*/ 18 h 30"/>
                <a:gd name="T26" fmla="*/ 27 w 31"/>
                <a:gd name="T27" fmla="*/ 5 h 30"/>
                <a:gd name="T28" fmla="*/ 26 w 31"/>
                <a:gd name="T29" fmla="*/ 4 h 30"/>
                <a:gd name="T30" fmla="*/ 19 w 31"/>
                <a:gd name="T31" fmla="*/ 0 h 30"/>
                <a:gd name="T32" fmla="*/ 19 w 31"/>
                <a:gd name="T33" fmla="*/ 0 h 30"/>
                <a:gd name="T34" fmla="*/ 18 w 31"/>
                <a:gd name="T35" fmla="*/ 0 h 30"/>
                <a:gd name="T36" fmla="*/ 15 w 31"/>
                <a:gd name="T3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cubicBezTo>
                    <a:pt x="11" y="0"/>
                    <a:pt x="6" y="2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2" y="8"/>
                    <a:pt x="1" y="9"/>
                    <a:pt x="1" y="11"/>
                  </a:cubicBezTo>
                  <a:cubicBezTo>
                    <a:pt x="1" y="11"/>
                    <a:pt x="1" y="11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3"/>
                    <a:pt x="0" y="14"/>
                    <a:pt x="0" y="15"/>
                  </a:cubicBezTo>
                  <a:cubicBezTo>
                    <a:pt x="0" y="15"/>
                    <a:pt x="0" y="15"/>
                    <a:pt x="0" y="16"/>
                  </a:cubicBezTo>
                  <a:cubicBezTo>
                    <a:pt x="1" y="20"/>
                    <a:pt x="3" y="24"/>
                    <a:pt x="7" y="27"/>
                  </a:cubicBezTo>
                  <a:cubicBezTo>
                    <a:pt x="7" y="27"/>
                    <a:pt x="7" y="27"/>
                    <a:pt x="8" y="28"/>
                  </a:cubicBezTo>
                  <a:cubicBezTo>
                    <a:pt x="9" y="28"/>
                    <a:pt x="11" y="29"/>
                    <a:pt x="12" y="29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22" y="30"/>
                    <a:pt x="29" y="25"/>
                    <a:pt x="30" y="18"/>
                  </a:cubicBezTo>
                  <a:cubicBezTo>
                    <a:pt x="31" y="13"/>
                    <a:pt x="30" y="8"/>
                    <a:pt x="27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4" y="2"/>
                    <a:pt x="22" y="1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6" name="Freeform 131"/>
            <p:cNvSpPr>
              <a:spLocks/>
            </p:cNvSpPr>
            <p:nvPr/>
          </p:nvSpPr>
          <p:spPr bwMode="auto">
            <a:xfrm>
              <a:off x="-9531467" y="3638550"/>
              <a:ext cx="100013" cy="96838"/>
            </a:xfrm>
            <a:custGeom>
              <a:avLst/>
              <a:gdLst>
                <a:gd name="T0" fmla="*/ 16 w 31"/>
                <a:gd name="T1" fmla="*/ 0 h 30"/>
                <a:gd name="T2" fmla="*/ 13 w 31"/>
                <a:gd name="T3" fmla="*/ 0 h 30"/>
                <a:gd name="T4" fmla="*/ 12 w 31"/>
                <a:gd name="T5" fmla="*/ 0 h 30"/>
                <a:gd name="T6" fmla="*/ 7 w 31"/>
                <a:gd name="T7" fmla="*/ 3 h 30"/>
                <a:gd name="T8" fmla="*/ 6 w 31"/>
                <a:gd name="T9" fmla="*/ 3 h 30"/>
                <a:gd name="T10" fmla="*/ 1 w 31"/>
                <a:gd name="T11" fmla="*/ 12 h 30"/>
                <a:gd name="T12" fmla="*/ 4 w 31"/>
                <a:gd name="T13" fmla="*/ 24 h 30"/>
                <a:gd name="T14" fmla="*/ 4 w 31"/>
                <a:gd name="T15" fmla="*/ 25 h 30"/>
                <a:gd name="T16" fmla="*/ 13 w 31"/>
                <a:gd name="T17" fmla="*/ 30 h 30"/>
                <a:gd name="T18" fmla="*/ 13 w 31"/>
                <a:gd name="T19" fmla="*/ 30 h 30"/>
                <a:gd name="T20" fmla="*/ 14 w 31"/>
                <a:gd name="T21" fmla="*/ 30 h 30"/>
                <a:gd name="T22" fmla="*/ 16 w 31"/>
                <a:gd name="T23" fmla="*/ 30 h 30"/>
                <a:gd name="T24" fmla="*/ 30 w 31"/>
                <a:gd name="T25" fmla="*/ 18 h 30"/>
                <a:gd name="T26" fmla="*/ 31 w 31"/>
                <a:gd name="T27" fmla="*/ 16 h 30"/>
                <a:gd name="T28" fmla="*/ 31 w 31"/>
                <a:gd name="T29" fmla="*/ 15 h 30"/>
                <a:gd name="T30" fmla="*/ 19 w 31"/>
                <a:gd name="T31" fmla="*/ 0 h 30"/>
                <a:gd name="T32" fmla="*/ 16 w 31"/>
                <a:gd name="T3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30">
                  <a:moveTo>
                    <a:pt x="16" y="0"/>
                  </a:moveTo>
                  <a:cubicBezTo>
                    <a:pt x="15" y="0"/>
                    <a:pt x="14" y="0"/>
                    <a:pt x="13" y="0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10" y="1"/>
                    <a:pt x="8" y="2"/>
                    <a:pt x="7" y="3"/>
                  </a:cubicBezTo>
                  <a:cubicBezTo>
                    <a:pt x="7" y="3"/>
                    <a:pt x="6" y="3"/>
                    <a:pt x="6" y="3"/>
                  </a:cubicBezTo>
                  <a:cubicBezTo>
                    <a:pt x="4" y="5"/>
                    <a:pt x="2" y="8"/>
                    <a:pt x="1" y="12"/>
                  </a:cubicBezTo>
                  <a:cubicBezTo>
                    <a:pt x="0" y="16"/>
                    <a:pt x="1" y="21"/>
                    <a:pt x="4" y="24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7" y="27"/>
                    <a:pt x="9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4" y="30"/>
                    <a:pt x="14" y="30"/>
                  </a:cubicBezTo>
                  <a:cubicBezTo>
                    <a:pt x="15" y="30"/>
                    <a:pt x="15" y="30"/>
                    <a:pt x="16" y="30"/>
                  </a:cubicBezTo>
                  <a:cubicBezTo>
                    <a:pt x="23" y="30"/>
                    <a:pt x="29" y="25"/>
                    <a:pt x="30" y="18"/>
                  </a:cubicBezTo>
                  <a:cubicBezTo>
                    <a:pt x="31" y="17"/>
                    <a:pt x="31" y="17"/>
                    <a:pt x="31" y="16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8"/>
                    <a:pt x="26" y="2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7" name="Freeform 132"/>
            <p:cNvSpPr>
              <a:spLocks/>
            </p:cNvSpPr>
            <p:nvPr/>
          </p:nvSpPr>
          <p:spPr bwMode="auto">
            <a:xfrm>
              <a:off x="-9634654" y="3144838"/>
              <a:ext cx="103188" cy="96838"/>
            </a:xfrm>
            <a:custGeom>
              <a:avLst/>
              <a:gdLst>
                <a:gd name="T0" fmla="*/ 16 w 32"/>
                <a:gd name="T1" fmla="*/ 0 h 30"/>
                <a:gd name="T2" fmla="*/ 4 w 32"/>
                <a:gd name="T3" fmla="*/ 6 h 30"/>
                <a:gd name="T4" fmla="*/ 3 w 32"/>
                <a:gd name="T5" fmla="*/ 7 h 30"/>
                <a:gd name="T6" fmla="*/ 1 w 32"/>
                <a:gd name="T7" fmla="*/ 12 h 30"/>
                <a:gd name="T8" fmla="*/ 3 w 32"/>
                <a:gd name="T9" fmla="*/ 24 h 30"/>
                <a:gd name="T10" fmla="*/ 4 w 32"/>
                <a:gd name="T11" fmla="*/ 24 h 30"/>
                <a:gd name="T12" fmla="*/ 13 w 32"/>
                <a:gd name="T13" fmla="*/ 30 h 30"/>
                <a:gd name="T14" fmla="*/ 16 w 32"/>
                <a:gd name="T15" fmla="*/ 30 h 30"/>
                <a:gd name="T16" fmla="*/ 19 w 32"/>
                <a:gd name="T17" fmla="*/ 30 h 30"/>
                <a:gd name="T18" fmla="*/ 20 w 32"/>
                <a:gd name="T19" fmla="*/ 30 h 30"/>
                <a:gd name="T20" fmla="*/ 28 w 32"/>
                <a:gd name="T21" fmla="*/ 24 h 30"/>
                <a:gd name="T22" fmla="*/ 29 w 32"/>
                <a:gd name="T23" fmla="*/ 24 h 30"/>
                <a:gd name="T24" fmla="*/ 31 w 32"/>
                <a:gd name="T25" fmla="*/ 18 h 30"/>
                <a:gd name="T26" fmla="*/ 31 w 32"/>
                <a:gd name="T27" fmla="*/ 18 h 30"/>
                <a:gd name="T28" fmla="*/ 31 w 32"/>
                <a:gd name="T29" fmla="*/ 17 h 30"/>
                <a:gd name="T30" fmla="*/ 19 w 32"/>
                <a:gd name="T31" fmla="*/ 1 h 30"/>
                <a:gd name="T32" fmla="*/ 16 w 32"/>
                <a:gd name="T3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30">
                  <a:moveTo>
                    <a:pt x="16" y="0"/>
                  </a:moveTo>
                  <a:cubicBezTo>
                    <a:pt x="11" y="0"/>
                    <a:pt x="7" y="3"/>
                    <a:pt x="4" y="6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9"/>
                    <a:pt x="2" y="10"/>
                    <a:pt x="1" y="12"/>
                  </a:cubicBezTo>
                  <a:cubicBezTo>
                    <a:pt x="0" y="16"/>
                    <a:pt x="1" y="20"/>
                    <a:pt x="3" y="24"/>
                  </a:cubicBezTo>
                  <a:cubicBezTo>
                    <a:pt x="3" y="24"/>
                    <a:pt x="4" y="24"/>
                    <a:pt x="4" y="24"/>
                  </a:cubicBezTo>
                  <a:cubicBezTo>
                    <a:pt x="6" y="27"/>
                    <a:pt x="9" y="29"/>
                    <a:pt x="13" y="30"/>
                  </a:cubicBezTo>
                  <a:cubicBezTo>
                    <a:pt x="14" y="30"/>
                    <a:pt x="15" y="30"/>
                    <a:pt x="16" y="30"/>
                  </a:cubicBezTo>
                  <a:cubicBezTo>
                    <a:pt x="17" y="30"/>
                    <a:pt x="18" y="30"/>
                    <a:pt x="19" y="30"/>
                  </a:cubicBezTo>
                  <a:cubicBezTo>
                    <a:pt x="19" y="30"/>
                    <a:pt x="19" y="30"/>
                    <a:pt x="20" y="30"/>
                  </a:cubicBezTo>
                  <a:cubicBezTo>
                    <a:pt x="23" y="29"/>
                    <a:pt x="26" y="27"/>
                    <a:pt x="28" y="24"/>
                  </a:cubicBezTo>
                  <a:cubicBezTo>
                    <a:pt x="28" y="24"/>
                    <a:pt x="29" y="24"/>
                    <a:pt x="29" y="24"/>
                  </a:cubicBezTo>
                  <a:cubicBezTo>
                    <a:pt x="30" y="22"/>
                    <a:pt x="30" y="20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7"/>
                  </a:cubicBezTo>
                  <a:cubicBezTo>
                    <a:pt x="32" y="10"/>
                    <a:pt x="27" y="2"/>
                    <a:pt x="19" y="1"/>
                  </a:cubicBezTo>
                  <a:cubicBezTo>
                    <a:pt x="18" y="0"/>
                    <a:pt x="17" y="0"/>
                    <a:pt x="1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138" name="내용 개체 틀 1"/>
          <p:cNvSpPr txBox="1">
            <a:spLocks/>
          </p:cNvSpPr>
          <p:nvPr/>
        </p:nvSpPr>
        <p:spPr>
          <a:xfrm>
            <a:off x="3062485" y="2146299"/>
            <a:ext cx="6443598" cy="3001324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4800" b="1" dirty="0" smtClean="0">
                <a:solidFill>
                  <a:schemeClr val="bg1"/>
                </a:solidFill>
              </a:rPr>
              <a:t>02</a:t>
            </a:r>
          </a:p>
          <a:p>
            <a:pPr marL="0" indent="0" algn="ctr">
              <a:buNone/>
            </a:pPr>
            <a:r>
              <a:rPr lang="ko-KR" altLang="en-US" sz="4800" b="1" dirty="0" smtClean="0">
                <a:solidFill>
                  <a:schemeClr val="bg1"/>
                </a:solidFill>
              </a:rPr>
              <a:t>사업 추진계획</a:t>
            </a:r>
            <a:endParaRPr lang="ko-KR" altLang="en-US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757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1"/>
            <a:ext cx="12192000" cy="919155"/>
          </a:xfrm>
          <a:prstGeom prst="rect">
            <a:avLst/>
          </a:prstGeom>
          <a:gradFill>
            <a:gsLst>
              <a:gs pos="100000">
                <a:srgbClr val="0E5076"/>
              </a:gs>
              <a:gs pos="0">
                <a:srgbClr val="08293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10037520" y="35081"/>
            <a:ext cx="2115152" cy="887183"/>
            <a:chOff x="6163843" y="1729740"/>
            <a:chExt cx="1586364" cy="665387"/>
          </a:xfrm>
        </p:grpSpPr>
        <p:sp>
          <p:nvSpPr>
            <p:cNvPr id="5" name="Oval 526"/>
            <p:cNvSpPr>
              <a:spLocks noChangeArrowheads="1"/>
            </p:cNvSpPr>
            <p:nvPr/>
          </p:nvSpPr>
          <p:spPr bwMode="auto">
            <a:xfrm>
              <a:off x="6163843" y="1744500"/>
              <a:ext cx="10876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" name="Oval 527"/>
            <p:cNvSpPr>
              <a:spLocks noChangeArrowheads="1"/>
            </p:cNvSpPr>
            <p:nvPr/>
          </p:nvSpPr>
          <p:spPr bwMode="auto">
            <a:xfrm>
              <a:off x="6319217" y="1744500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" name="Oval 528"/>
            <p:cNvSpPr>
              <a:spLocks noChangeArrowheads="1"/>
            </p:cNvSpPr>
            <p:nvPr/>
          </p:nvSpPr>
          <p:spPr bwMode="auto">
            <a:xfrm>
              <a:off x="6473425" y="1742558"/>
              <a:ext cx="14760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" name="Oval 529"/>
            <p:cNvSpPr>
              <a:spLocks noChangeArrowheads="1"/>
            </p:cNvSpPr>
            <p:nvPr/>
          </p:nvSpPr>
          <p:spPr bwMode="auto">
            <a:xfrm>
              <a:off x="6628798" y="1741393"/>
              <a:ext cx="16703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" name="Oval 530"/>
            <p:cNvSpPr>
              <a:spLocks noChangeArrowheads="1"/>
            </p:cNvSpPr>
            <p:nvPr/>
          </p:nvSpPr>
          <p:spPr bwMode="auto">
            <a:xfrm>
              <a:off x="6784172" y="1741393"/>
              <a:ext cx="18257" cy="1864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" name="Oval 531"/>
            <p:cNvSpPr>
              <a:spLocks noChangeArrowheads="1"/>
            </p:cNvSpPr>
            <p:nvPr/>
          </p:nvSpPr>
          <p:spPr bwMode="auto">
            <a:xfrm>
              <a:off x="6937603" y="1739839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" name="Oval 532"/>
            <p:cNvSpPr>
              <a:spLocks noChangeArrowheads="1"/>
            </p:cNvSpPr>
            <p:nvPr/>
          </p:nvSpPr>
          <p:spPr bwMode="auto">
            <a:xfrm>
              <a:off x="7092200" y="1737120"/>
              <a:ext cx="26414" cy="2641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" name="Oval 533"/>
            <p:cNvSpPr>
              <a:spLocks noChangeArrowheads="1"/>
            </p:cNvSpPr>
            <p:nvPr/>
          </p:nvSpPr>
          <p:spPr bwMode="auto">
            <a:xfrm>
              <a:off x="7246408" y="1735955"/>
              <a:ext cx="29521" cy="2952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" name="Oval 534"/>
            <p:cNvSpPr>
              <a:spLocks noChangeArrowheads="1"/>
            </p:cNvSpPr>
            <p:nvPr/>
          </p:nvSpPr>
          <p:spPr bwMode="auto">
            <a:xfrm>
              <a:off x="7399839" y="1734401"/>
              <a:ext cx="34182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" name="Oval 535"/>
            <p:cNvSpPr>
              <a:spLocks noChangeArrowheads="1"/>
            </p:cNvSpPr>
            <p:nvPr/>
          </p:nvSpPr>
          <p:spPr bwMode="auto">
            <a:xfrm>
              <a:off x="7553659" y="1731294"/>
              <a:ext cx="39232" cy="3884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" name="Oval 536"/>
            <p:cNvSpPr>
              <a:spLocks noChangeArrowheads="1"/>
            </p:cNvSpPr>
            <p:nvPr/>
          </p:nvSpPr>
          <p:spPr bwMode="auto">
            <a:xfrm>
              <a:off x="7707868" y="1729740"/>
              <a:ext cx="42339" cy="4233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" name="Oval 537"/>
            <p:cNvSpPr>
              <a:spLocks noChangeArrowheads="1"/>
            </p:cNvSpPr>
            <p:nvPr/>
          </p:nvSpPr>
          <p:spPr bwMode="auto">
            <a:xfrm>
              <a:off x="6163843" y="1902593"/>
              <a:ext cx="10099" cy="9322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" name="Oval 538"/>
            <p:cNvSpPr>
              <a:spLocks noChangeArrowheads="1"/>
            </p:cNvSpPr>
            <p:nvPr/>
          </p:nvSpPr>
          <p:spPr bwMode="auto">
            <a:xfrm>
              <a:off x="6319217" y="1901039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" name="Oval 539"/>
            <p:cNvSpPr>
              <a:spLocks noChangeArrowheads="1"/>
            </p:cNvSpPr>
            <p:nvPr/>
          </p:nvSpPr>
          <p:spPr bwMode="auto">
            <a:xfrm>
              <a:off x="6473425" y="1899097"/>
              <a:ext cx="14760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" name="Oval 540"/>
            <p:cNvSpPr>
              <a:spLocks noChangeArrowheads="1"/>
            </p:cNvSpPr>
            <p:nvPr/>
          </p:nvSpPr>
          <p:spPr bwMode="auto">
            <a:xfrm>
              <a:off x="6628798" y="1897932"/>
              <a:ext cx="16703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" name="Oval 541"/>
            <p:cNvSpPr>
              <a:spLocks noChangeArrowheads="1"/>
            </p:cNvSpPr>
            <p:nvPr/>
          </p:nvSpPr>
          <p:spPr bwMode="auto">
            <a:xfrm>
              <a:off x="6784172" y="1897932"/>
              <a:ext cx="18257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" name="Oval 542"/>
            <p:cNvSpPr>
              <a:spLocks noChangeArrowheads="1"/>
            </p:cNvSpPr>
            <p:nvPr/>
          </p:nvSpPr>
          <p:spPr bwMode="auto">
            <a:xfrm>
              <a:off x="6937603" y="1896378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" name="Oval 543"/>
            <p:cNvSpPr>
              <a:spLocks noChangeArrowheads="1"/>
            </p:cNvSpPr>
            <p:nvPr/>
          </p:nvSpPr>
          <p:spPr bwMode="auto">
            <a:xfrm>
              <a:off x="7092200" y="1892494"/>
              <a:ext cx="26414" cy="2757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" name="Oval 544"/>
            <p:cNvSpPr>
              <a:spLocks noChangeArrowheads="1"/>
            </p:cNvSpPr>
            <p:nvPr/>
          </p:nvSpPr>
          <p:spPr bwMode="auto">
            <a:xfrm>
              <a:off x="7246408" y="1892494"/>
              <a:ext cx="28744" cy="2874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" name="Oval 545"/>
            <p:cNvSpPr>
              <a:spLocks noChangeArrowheads="1"/>
            </p:cNvSpPr>
            <p:nvPr/>
          </p:nvSpPr>
          <p:spPr bwMode="auto">
            <a:xfrm>
              <a:off x="7401005" y="1890552"/>
              <a:ext cx="32240" cy="3340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" name="Oval 546"/>
            <p:cNvSpPr>
              <a:spLocks noChangeArrowheads="1"/>
            </p:cNvSpPr>
            <p:nvPr/>
          </p:nvSpPr>
          <p:spPr bwMode="auto">
            <a:xfrm>
              <a:off x="7554436" y="1887832"/>
              <a:ext cx="37678" cy="3806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" name="Oval 547"/>
            <p:cNvSpPr>
              <a:spLocks noChangeArrowheads="1"/>
            </p:cNvSpPr>
            <p:nvPr/>
          </p:nvSpPr>
          <p:spPr bwMode="auto">
            <a:xfrm>
              <a:off x="7709033" y="1887056"/>
              <a:ext cx="40397" cy="3962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" name="Freeform 548"/>
            <p:cNvSpPr>
              <a:spLocks/>
            </p:cNvSpPr>
            <p:nvPr/>
          </p:nvSpPr>
          <p:spPr bwMode="auto">
            <a:xfrm>
              <a:off x="6163843" y="2058355"/>
              <a:ext cx="10099" cy="9322"/>
            </a:xfrm>
            <a:custGeom>
              <a:avLst/>
              <a:gdLst>
                <a:gd name="T0" fmla="*/ 6 w 11"/>
                <a:gd name="T1" fmla="*/ 0 h 10"/>
                <a:gd name="T2" fmla="*/ 0 w 11"/>
                <a:gd name="T3" fmla="*/ 5 h 10"/>
                <a:gd name="T4" fmla="*/ 6 w 11"/>
                <a:gd name="T5" fmla="*/ 10 h 10"/>
                <a:gd name="T6" fmla="*/ 11 w 11"/>
                <a:gd name="T7" fmla="*/ 5 h 10"/>
                <a:gd name="T8" fmla="*/ 6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6" y="0"/>
                  </a:moveTo>
                  <a:cubicBezTo>
                    <a:pt x="3" y="0"/>
                    <a:pt x="0" y="3"/>
                    <a:pt x="0" y="5"/>
                  </a:cubicBezTo>
                  <a:cubicBezTo>
                    <a:pt x="0" y="9"/>
                    <a:pt x="3" y="10"/>
                    <a:pt x="6" y="10"/>
                  </a:cubicBezTo>
                  <a:cubicBezTo>
                    <a:pt x="9" y="10"/>
                    <a:pt x="11" y="9"/>
                    <a:pt x="11" y="5"/>
                  </a:cubicBezTo>
                  <a:cubicBezTo>
                    <a:pt x="11" y="3"/>
                    <a:pt x="9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" name="Oval 549"/>
            <p:cNvSpPr>
              <a:spLocks noChangeArrowheads="1"/>
            </p:cNvSpPr>
            <p:nvPr/>
          </p:nvSpPr>
          <p:spPr bwMode="auto">
            <a:xfrm>
              <a:off x="6319217" y="2056413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Oval 550"/>
            <p:cNvSpPr>
              <a:spLocks noChangeArrowheads="1"/>
            </p:cNvSpPr>
            <p:nvPr/>
          </p:nvSpPr>
          <p:spPr bwMode="auto">
            <a:xfrm>
              <a:off x="6474590" y="2055636"/>
              <a:ext cx="13595" cy="147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Oval 551"/>
            <p:cNvSpPr>
              <a:spLocks noChangeArrowheads="1"/>
            </p:cNvSpPr>
            <p:nvPr/>
          </p:nvSpPr>
          <p:spPr bwMode="auto">
            <a:xfrm>
              <a:off x="6629575" y="2055636"/>
              <a:ext cx="15926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" name="Oval 552"/>
            <p:cNvSpPr>
              <a:spLocks noChangeArrowheads="1"/>
            </p:cNvSpPr>
            <p:nvPr/>
          </p:nvSpPr>
          <p:spPr bwMode="auto">
            <a:xfrm>
              <a:off x="6784172" y="2053694"/>
              <a:ext cx="18257" cy="1825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Oval 553"/>
            <p:cNvSpPr>
              <a:spLocks noChangeArrowheads="1"/>
            </p:cNvSpPr>
            <p:nvPr/>
          </p:nvSpPr>
          <p:spPr bwMode="auto">
            <a:xfrm>
              <a:off x="6937603" y="2051751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" name="Oval 554"/>
            <p:cNvSpPr>
              <a:spLocks noChangeArrowheads="1"/>
            </p:cNvSpPr>
            <p:nvPr/>
          </p:nvSpPr>
          <p:spPr bwMode="auto">
            <a:xfrm>
              <a:off x="7092200" y="2050198"/>
              <a:ext cx="26414" cy="2757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" name="Freeform 555"/>
            <p:cNvSpPr>
              <a:spLocks/>
            </p:cNvSpPr>
            <p:nvPr/>
          </p:nvSpPr>
          <p:spPr bwMode="auto">
            <a:xfrm>
              <a:off x="7246408" y="2048256"/>
              <a:ext cx="29521" cy="29521"/>
            </a:xfrm>
            <a:custGeom>
              <a:avLst/>
              <a:gdLst>
                <a:gd name="T0" fmla="*/ 16 w 32"/>
                <a:gd name="T1" fmla="*/ 0 h 32"/>
                <a:gd name="T2" fmla="*/ 0 w 32"/>
                <a:gd name="T3" fmla="*/ 16 h 32"/>
                <a:gd name="T4" fmla="*/ 16 w 32"/>
                <a:gd name="T5" fmla="*/ 32 h 32"/>
                <a:gd name="T6" fmla="*/ 32 w 32"/>
                <a:gd name="T7" fmla="*/ 16 h 32"/>
                <a:gd name="T8" fmla="*/ 16 w 3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7" y="0"/>
                    <a:pt x="0" y="8"/>
                    <a:pt x="0" y="16"/>
                  </a:cubicBezTo>
                  <a:cubicBezTo>
                    <a:pt x="0" y="26"/>
                    <a:pt x="7" y="32"/>
                    <a:pt x="16" y="32"/>
                  </a:cubicBezTo>
                  <a:cubicBezTo>
                    <a:pt x="24" y="32"/>
                    <a:pt x="32" y="26"/>
                    <a:pt x="32" y="16"/>
                  </a:cubicBezTo>
                  <a:cubicBezTo>
                    <a:pt x="32" y="8"/>
                    <a:pt x="24" y="0"/>
                    <a:pt x="1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" name="Oval 556"/>
            <p:cNvSpPr>
              <a:spLocks noChangeArrowheads="1"/>
            </p:cNvSpPr>
            <p:nvPr/>
          </p:nvSpPr>
          <p:spPr bwMode="auto">
            <a:xfrm>
              <a:off x="7401005" y="2046313"/>
              <a:ext cx="32240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Oval 557"/>
            <p:cNvSpPr>
              <a:spLocks noChangeArrowheads="1"/>
            </p:cNvSpPr>
            <p:nvPr/>
          </p:nvSpPr>
          <p:spPr bwMode="auto">
            <a:xfrm>
              <a:off x="7554436" y="2044371"/>
              <a:ext cx="37678" cy="3767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" name="Oval 558"/>
            <p:cNvSpPr>
              <a:spLocks noChangeArrowheads="1"/>
            </p:cNvSpPr>
            <p:nvPr/>
          </p:nvSpPr>
          <p:spPr bwMode="auto">
            <a:xfrm>
              <a:off x="7707868" y="2042818"/>
              <a:ext cx="42339" cy="4117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" name="Oval 559"/>
            <p:cNvSpPr>
              <a:spLocks noChangeArrowheads="1"/>
            </p:cNvSpPr>
            <p:nvPr/>
          </p:nvSpPr>
          <p:spPr bwMode="auto">
            <a:xfrm>
              <a:off x="6164620" y="2214894"/>
              <a:ext cx="9322" cy="9322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Oval 560"/>
            <p:cNvSpPr>
              <a:spLocks noChangeArrowheads="1"/>
            </p:cNvSpPr>
            <p:nvPr/>
          </p:nvSpPr>
          <p:spPr bwMode="auto">
            <a:xfrm>
              <a:off x="6319217" y="2212952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Oval 561"/>
            <p:cNvSpPr>
              <a:spLocks noChangeArrowheads="1"/>
            </p:cNvSpPr>
            <p:nvPr/>
          </p:nvSpPr>
          <p:spPr bwMode="auto">
            <a:xfrm>
              <a:off x="6474590" y="2212952"/>
              <a:ext cx="13595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" name="Oval 562"/>
            <p:cNvSpPr>
              <a:spLocks noChangeArrowheads="1"/>
            </p:cNvSpPr>
            <p:nvPr/>
          </p:nvSpPr>
          <p:spPr bwMode="auto">
            <a:xfrm>
              <a:off x="6629575" y="2212175"/>
              <a:ext cx="14760" cy="147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" name="Oval 563"/>
            <p:cNvSpPr>
              <a:spLocks noChangeArrowheads="1"/>
            </p:cNvSpPr>
            <p:nvPr/>
          </p:nvSpPr>
          <p:spPr bwMode="auto">
            <a:xfrm>
              <a:off x="6784172" y="2211009"/>
              <a:ext cx="17480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" name="Oval 564"/>
            <p:cNvSpPr>
              <a:spLocks noChangeArrowheads="1"/>
            </p:cNvSpPr>
            <p:nvPr/>
          </p:nvSpPr>
          <p:spPr bwMode="auto">
            <a:xfrm>
              <a:off x="6937603" y="2208290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" name="Oval 565"/>
            <p:cNvSpPr>
              <a:spLocks noChangeArrowheads="1"/>
            </p:cNvSpPr>
            <p:nvPr/>
          </p:nvSpPr>
          <p:spPr bwMode="auto">
            <a:xfrm>
              <a:off x="7092200" y="2207514"/>
              <a:ext cx="25637" cy="248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" name="Oval 566"/>
            <p:cNvSpPr>
              <a:spLocks noChangeArrowheads="1"/>
            </p:cNvSpPr>
            <p:nvPr/>
          </p:nvSpPr>
          <p:spPr bwMode="auto">
            <a:xfrm>
              <a:off x="7246408" y="2205571"/>
              <a:ext cx="28744" cy="2874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" name="Oval 567"/>
            <p:cNvSpPr>
              <a:spLocks noChangeArrowheads="1"/>
            </p:cNvSpPr>
            <p:nvPr/>
          </p:nvSpPr>
          <p:spPr bwMode="auto">
            <a:xfrm>
              <a:off x="7401005" y="2203629"/>
              <a:ext cx="32240" cy="3146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" name="Oval 568"/>
            <p:cNvSpPr>
              <a:spLocks noChangeArrowheads="1"/>
            </p:cNvSpPr>
            <p:nvPr/>
          </p:nvSpPr>
          <p:spPr bwMode="auto">
            <a:xfrm>
              <a:off x="7554436" y="2200910"/>
              <a:ext cx="37678" cy="3690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" name="Oval 569"/>
            <p:cNvSpPr>
              <a:spLocks noChangeArrowheads="1"/>
            </p:cNvSpPr>
            <p:nvPr/>
          </p:nvSpPr>
          <p:spPr bwMode="auto">
            <a:xfrm>
              <a:off x="7709033" y="2199356"/>
              <a:ext cx="40397" cy="4039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570"/>
            <p:cNvSpPr>
              <a:spLocks/>
            </p:cNvSpPr>
            <p:nvPr/>
          </p:nvSpPr>
          <p:spPr bwMode="auto">
            <a:xfrm>
              <a:off x="6164620" y="2371433"/>
              <a:ext cx="9322" cy="8157"/>
            </a:xfrm>
            <a:custGeom>
              <a:avLst/>
              <a:gdLst>
                <a:gd name="T0" fmla="*/ 5 w 10"/>
                <a:gd name="T1" fmla="*/ 0 h 9"/>
                <a:gd name="T2" fmla="*/ 0 w 10"/>
                <a:gd name="T3" fmla="*/ 5 h 9"/>
                <a:gd name="T4" fmla="*/ 5 w 10"/>
                <a:gd name="T5" fmla="*/ 9 h 9"/>
                <a:gd name="T6" fmla="*/ 10 w 10"/>
                <a:gd name="T7" fmla="*/ 5 h 9"/>
                <a:gd name="T8" fmla="*/ 5 w 10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5" y="0"/>
                  </a:moveTo>
                  <a:cubicBezTo>
                    <a:pt x="2" y="0"/>
                    <a:pt x="0" y="1"/>
                    <a:pt x="0" y="5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7" y="9"/>
                    <a:pt x="10" y="7"/>
                    <a:pt x="10" y="5"/>
                  </a:cubicBezTo>
                  <a:cubicBezTo>
                    <a:pt x="10" y="1"/>
                    <a:pt x="7" y="0"/>
                    <a:pt x="5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571"/>
            <p:cNvSpPr>
              <a:spLocks/>
            </p:cNvSpPr>
            <p:nvPr/>
          </p:nvSpPr>
          <p:spPr bwMode="auto">
            <a:xfrm>
              <a:off x="6319993" y="2370267"/>
              <a:ext cx="10099" cy="10488"/>
            </a:xfrm>
            <a:custGeom>
              <a:avLst/>
              <a:gdLst>
                <a:gd name="T0" fmla="*/ 6 w 11"/>
                <a:gd name="T1" fmla="*/ 0 h 11"/>
                <a:gd name="T2" fmla="*/ 0 w 11"/>
                <a:gd name="T3" fmla="*/ 6 h 11"/>
                <a:gd name="T4" fmla="*/ 6 w 11"/>
                <a:gd name="T5" fmla="*/ 11 h 11"/>
                <a:gd name="T6" fmla="*/ 11 w 11"/>
                <a:gd name="T7" fmla="*/ 6 h 11"/>
                <a:gd name="T8" fmla="*/ 6 w 11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6" y="0"/>
                  </a:moveTo>
                  <a:cubicBezTo>
                    <a:pt x="2" y="0"/>
                    <a:pt x="0" y="2"/>
                    <a:pt x="0" y="6"/>
                  </a:cubicBezTo>
                  <a:cubicBezTo>
                    <a:pt x="0" y="8"/>
                    <a:pt x="2" y="11"/>
                    <a:pt x="6" y="11"/>
                  </a:cubicBezTo>
                  <a:cubicBezTo>
                    <a:pt x="9" y="11"/>
                    <a:pt x="11" y="8"/>
                    <a:pt x="11" y="6"/>
                  </a:cubicBezTo>
                  <a:cubicBezTo>
                    <a:pt x="11" y="2"/>
                    <a:pt x="9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" name="Freeform 572"/>
            <p:cNvSpPr>
              <a:spLocks/>
            </p:cNvSpPr>
            <p:nvPr/>
          </p:nvSpPr>
          <p:spPr bwMode="auto">
            <a:xfrm>
              <a:off x="6475367" y="2369490"/>
              <a:ext cx="12042" cy="12042"/>
            </a:xfrm>
            <a:custGeom>
              <a:avLst/>
              <a:gdLst>
                <a:gd name="T0" fmla="*/ 6 w 13"/>
                <a:gd name="T1" fmla="*/ 0 h 13"/>
                <a:gd name="T2" fmla="*/ 0 w 13"/>
                <a:gd name="T3" fmla="*/ 7 h 13"/>
                <a:gd name="T4" fmla="*/ 6 w 13"/>
                <a:gd name="T5" fmla="*/ 13 h 13"/>
                <a:gd name="T6" fmla="*/ 13 w 13"/>
                <a:gd name="T7" fmla="*/ 7 h 13"/>
                <a:gd name="T8" fmla="*/ 6 w 13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6" y="0"/>
                  </a:moveTo>
                  <a:cubicBezTo>
                    <a:pt x="2" y="0"/>
                    <a:pt x="0" y="2"/>
                    <a:pt x="0" y="7"/>
                  </a:cubicBezTo>
                  <a:cubicBezTo>
                    <a:pt x="0" y="10"/>
                    <a:pt x="2" y="13"/>
                    <a:pt x="6" y="13"/>
                  </a:cubicBezTo>
                  <a:cubicBezTo>
                    <a:pt x="10" y="13"/>
                    <a:pt x="13" y="10"/>
                    <a:pt x="13" y="7"/>
                  </a:cubicBezTo>
                  <a:cubicBezTo>
                    <a:pt x="13" y="2"/>
                    <a:pt x="10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" name="Oval 573"/>
            <p:cNvSpPr>
              <a:spLocks noChangeArrowheads="1"/>
            </p:cNvSpPr>
            <p:nvPr/>
          </p:nvSpPr>
          <p:spPr bwMode="auto">
            <a:xfrm>
              <a:off x="6629575" y="2368713"/>
              <a:ext cx="14760" cy="1359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" name="Oval 574"/>
            <p:cNvSpPr>
              <a:spLocks noChangeArrowheads="1"/>
            </p:cNvSpPr>
            <p:nvPr/>
          </p:nvSpPr>
          <p:spPr bwMode="auto">
            <a:xfrm>
              <a:off x="6784172" y="2366771"/>
              <a:ext cx="17480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" name="Oval 575"/>
            <p:cNvSpPr>
              <a:spLocks noChangeArrowheads="1"/>
            </p:cNvSpPr>
            <p:nvPr/>
          </p:nvSpPr>
          <p:spPr bwMode="auto">
            <a:xfrm>
              <a:off x="6938769" y="2364829"/>
              <a:ext cx="20975" cy="2136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Freeform 576"/>
            <p:cNvSpPr>
              <a:spLocks/>
            </p:cNvSpPr>
            <p:nvPr/>
          </p:nvSpPr>
          <p:spPr bwMode="auto">
            <a:xfrm>
              <a:off x="7092977" y="2362887"/>
              <a:ext cx="24083" cy="2408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4 h 26"/>
                <a:gd name="T4" fmla="*/ 13 w 26"/>
                <a:gd name="T5" fmla="*/ 26 h 26"/>
                <a:gd name="T6" fmla="*/ 26 w 26"/>
                <a:gd name="T7" fmla="*/ 14 h 26"/>
                <a:gd name="T8" fmla="*/ 13 w 26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4"/>
                  </a:cubicBezTo>
                  <a:cubicBezTo>
                    <a:pt x="26" y="6"/>
                    <a:pt x="20" y="0"/>
                    <a:pt x="13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" name="Freeform 577"/>
            <p:cNvSpPr>
              <a:spLocks/>
            </p:cNvSpPr>
            <p:nvPr/>
          </p:nvSpPr>
          <p:spPr bwMode="auto">
            <a:xfrm>
              <a:off x="7246408" y="2360168"/>
              <a:ext cx="28744" cy="29521"/>
            </a:xfrm>
            <a:custGeom>
              <a:avLst/>
              <a:gdLst>
                <a:gd name="T0" fmla="*/ 16 w 31"/>
                <a:gd name="T1" fmla="*/ 0 h 32"/>
                <a:gd name="T2" fmla="*/ 0 w 31"/>
                <a:gd name="T3" fmla="*/ 17 h 32"/>
                <a:gd name="T4" fmla="*/ 16 w 31"/>
                <a:gd name="T5" fmla="*/ 32 h 32"/>
                <a:gd name="T6" fmla="*/ 31 w 31"/>
                <a:gd name="T7" fmla="*/ 17 h 32"/>
                <a:gd name="T8" fmla="*/ 16 w 31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2">
                  <a:moveTo>
                    <a:pt x="16" y="0"/>
                  </a:moveTo>
                  <a:cubicBezTo>
                    <a:pt x="7" y="0"/>
                    <a:pt x="0" y="7"/>
                    <a:pt x="0" y="17"/>
                  </a:cubicBezTo>
                  <a:cubicBezTo>
                    <a:pt x="0" y="25"/>
                    <a:pt x="7" y="32"/>
                    <a:pt x="16" y="32"/>
                  </a:cubicBezTo>
                  <a:cubicBezTo>
                    <a:pt x="24" y="32"/>
                    <a:pt x="31" y="25"/>
                    <a:pt x="31" y="17"/>
                  </a:cubicBezTo>
                  <a:cubicBezTo>
                    <a:pt x="31" y="7"/>
                    <a:pt x="24" y="0"/>
                    <a:pt x="1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" name="Oval 578"/>
            <p:cNvSpPr>
              <a:spLocks noChangeArrowheads="1"/>
            </p:cNvSpPr>
            <p:nvPr/>
          </p:nvSpPr>
          <p:spPr bwMode="auto">
            <a:xfrm>
              <a:off x="7401005" y="2359391"/>
              <a:ext cx="32240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Oval 579"/>
            <p:cNvSpPr>
              <a:spLocks noChangeArrowheads="1"/>
            </p:cNvSpPr>
            <p:nvPr/>
          </p:nvSpPr>
          <p:spPr bwMode="auto">
            <a:xfrm>
              <a:off x="7555213" y="2357449"/>
              <a:ext cx="36124" cy="3612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" name="Oval 580"/>
            <p:cNvSpPr>
              <a:spLocks noChangeArrowheads="1"/>
            </p:cNvSpPr>
            <p:nvPr/>
          </p:nvSpPr>
          <p:spPr bwMode="auto">
            <a:xfrm>
              <a:off x="7709033" y="2354730"/>
              <a:ext cx="40397" cy="4039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cxnSp>
        <p:nvCxnSpPr>
          <p:cNvPr id="60" name="직선 연결선 59"/>
          <p:cNvCxnSpPr/>
          <p:nvPr/>
        </p:nvCxnSpPr>
        <p:spPr>
          <a:xfrm>
            <a:off x="0" y="920192"/>
            <a:ext cx="12192000" cy="0"/>
          </a:xfrm>
          <a:prstGeom prst="line">
            <a:avLst/>
          </a:prstGeom>
          <a:ln w="317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내용 개체 틀 69"/>
          <p:cNvSpPr txBox="1">
            <a:spLocks/>
          </p:cNvSpPr>
          <p:nvPr/>
        </p:nvSpPr>
        <p:spPr>
          <a:xfrm>
            <a:off x="488636" y="246597"/>
            <a:ext cx="8012339" cy="4501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ko-KR" altLang="en-US" sz="2800" b="1" kern="1200" spc="-1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사업 추진계획</a:t>
            </a:r>
            <a:endParaRPr kumimoji="0" lang="ko-KR" altLang="en-US" dirty="0"/>
          </a:p>
        </p:txBody>
      </p:sp>
      <p:sp>
        <p:nvSpPr>
          <p:cNvPr id="67" name="내용 개체 틀 69"/>
          <p:cNvSpPr txBox="1">
            <a:spLocks/>
          </p:cNvSpPr>
          <p:nvPr/>
        </p:nvSpPr>
        <p:spPr>
          <a:xfrm>
            <a:off x="637327" y="1266357"/>
            <a:ext cx="8012339" cy="4501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lang="ko-KR" altLang="en-US" sz="2400" kern="1200" spc="-150" baseline="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ko-KR" altLang="en-US" sz="2800" b="1" kern="1200" spc="-1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>
                <a:latin typeface="+mn-lt"/>
              </a:rPr>
              <a:t>프로젝트 목표</a:t>
            </a:r>
            <a:endParaRPr kumimoji="0" lang="ko-KR" altLang="en-US" dirty="0">
              <a:latin typeface="+mn-lt"/>
            </a:endParaRP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0F045447-D644-4892-8E51-A92A4294C058}"/>
              </a:ext>
            </a:extLst>
          </p:cNvPr>
          <p:cNvSpPr/>
          <p:nvPr/>
        </p:nvSpPr>
        <p:spPr>
          <a:xfrm>
            <a:off x="497627" y="1296143"/>
            <a:ext cx="88900" cy="358925"/>
          </a:xfrm>
          <a:prstGeom prst="rect">
            <a:avLst/>
          </a:prstGeom>
          <a:solidFill>
            <a:srgbClr val="FBA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graphicFrame>
        <p:nvGraphicFramePr>
          <p:cNvPr id="69" name="표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0271804"/>
              </p:ext>
            </p:extLst>
          </p:nvPr>
        </p:nvGraphicFramePr>
        <p:xfrm>
          <a:off x="725580" y="1953451"/>
          <a:ext cx="11165028" cy="4533614"/>
        </p:xfrm>
        <a:graphic>
          <a:graphicData uri="http://schemas.openxmlformats.org/drawingml/2006/table">
            <a:tbl>
              <a:tblPr/>
              <a:tblGrid>
                <a:gridCol w="1112012">
                  <a:extLst>
                    <a:ext uri="{9D8B030D-6E8A-4147-A177-3AD203B41FA5}">
                      <a16:colId xmlns:a16="http://schemas.microsoft.com/office/drawing/2014/main" val="872616053"/>
                    </a:ext>
                  </a:extLst>
                </a:gridCol>
                <a:gridCol w="1521070">
                  <a:extLst>
                    <a:ext uri="{9D8B030D-6E8A-4147-A177-3AD203B41FA5}">
                      <a16:colId xmlns:a16="http://schemas.microsoft.com/office/drawing/2014/main" val="931292251"/>
                    </a:ext>
                  </a:extLst>
                </a:gridCol>
                <a:gridCol w="2725615">
                  <a:extLst>
                    <a:ext uri="{9D8B030D-6E8A-4147-A177-3AD203B41FA5}">
                      <a16:colId xmlns:a16="http://schemas.microsoft.com/office/drawing/2014/main" val="973338212"/>
                    </a:ext>
                  </a:extLst>
                </a:gridCol>
                <a:gridCol w="5806331">
                  <a:extLst>
                    <a:ext uri="{9D8B030D-6E8A-4147-A177-3AD203B41FA5}">
                      <a16:colId xmlns:a16="http://schemas.microsoft.com/office/drawing/2014/main" val="4054373574"/>
                    </a:ext>
                  </a:extLst>
                </a:gridCol>
              </a:tblGrid>
              <a:tr h="65828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구분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기간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목표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9203140"/>
                  </a:ext>
                </a:extLst>
              </a:tr>
              <a:tr h="1291778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최종목표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2400" marR="0" indent="-15240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20XX.XX. ∼ 20XX.XX.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2400" marR="0" indent="-15240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▪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152400" marR="0" indent="-15240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▪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0490427"/>
                  </a:ext>
                </a:extLst>
              </a:tr>
              <a:tr h="1291778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연차별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목표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1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차년도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2400" marR="0" indent="-15240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20XX.XX. ∼ 20XX.XX.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2400" marR="0" indent="-15240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▪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152400" marR="0" indent="-15240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▪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7578632"/>
                  </a:ext>
                </a:extLst>
              </a:tr>
              <a:tr h="12917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2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차년도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한양중고딕"/>
                        <a:ea typeface="한양중고딕"/>
                      </a:endParaRPr>
                    </a:p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해당 시 작성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2400" marR="0" indent="-15240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20XX.XX. ∼ 20XX.XX.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2400" marR="0" indent="-15240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▪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152400" marR="0" indent="-15240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▪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79624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428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1"/>
            <a:ext cx="12192000" cy="919155"/>
          </a:xfrm>
          <a:prstGeom prst="rect">
            <a:avLst/>
          </a:prstGeom>
          <a:gradFill>
            <a:gsLst>
              <a:gs pos="100000">
                <a:srgbClr val="0E5076"/>
              </a:gs>
              <a:gs pos="0">
                <a:srgbClr val="08293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10037520" y="35081"/>
            <a:ext cx="2115152" cy="887183"/>
            <a:chOff x="6163843" y="1729740"/>
            <a:chExt cx="1586364" cy="665387"/>
          </a:xfrm>
        </p:grpSpPr>
        <p:sp>
          <p:nvSpPr>
            <p:cNvPr id="5" name="Oval 526"/>
            <p:cNvSpPr>
              <a:spLocks noChangeArrowheads="1"/>
            </p:cNvSpPr>
            <p:nvPr/>
          </p:nvSpPr>
          <p:spPr bwMode="auto">
            <a:xfrm>
              <a:off x="6163843" y="1744500"/>
              <a:ext cx="10876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" name="Oval 527"/>
            <p:cNvSpPr>
              <a:spLocks noChangeArrowheads="1"/>
            </p:cNvSpPr>
            <p:nvPr/>
          </p:nvSpPr>
          <p:spPr bwMode="auto">
            <a:xfrm>
              <a:off x="6319217" y="1744500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" name="Oval 528"/>
            <p:cNvSpPr>
              <a:spLocks noChangeArrowheads="1"/>
            </p:cNvSpPr>
            <p:nvPr/>
          </p:nvSpPr>
          <p:spPr bwMode="auto">
            <a:xfrm>
              <a:off x="6473425" y="1742558"/>
              <a:ext cx="14760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" name="Oval 529"/>
            <p:cNvSpPr>
              <a:spLocks noChangeArrowheads="1"/>
            </p:cNvSpPr>
            <p:nvPr/>
          </p:nvSpPr>
          <p:spPr bwMode="auto">
            <a:xfrm>
              <a:off x="6628798" y="1741393"/>
              <a:ext cx="16703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" name="Oval 530"/>
            <p:cNvSpPr>
              <a:spLocks noChangeArrowheads="1"/>
            </p:cNvSpPr>
            <p:nvPr/>
          </p:nvSpPr>
          <p:spPr bwMode="auto">
            <a:xfrm>
              <a:off x="6784172" y="1741393"/>
              <a:ext cx="18257" cy="1864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" name="Oval 531"/>
            <p:cNvSpPr>
              <a:spLocks noChangeArrowheads="1"/>
            </p:cNvSpPr>
            <p:nvPr/>
          </p:nvSpPr>
          <p:spPr bwMode="auto">
            <a:xfrm>
              <a:off x="6937603" y="1739839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" name="Oval 532"/>
            <p:cNvSpPr>
              <a:spLocks noChangeArrowheads="1"/>
            </p:cNvSpPr>
            <p:nvPr/>
          </p:nvSpPr>
          <p:spPr bwMode="auto">
            <a:xfrm>
              <a:off x="7092200" y="1737120"/>
              <a:ext cx="26414" cy="2641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" name="Oval 533"/>
            <p:cNvSpPr>
              <a:spLocks noChangeArrowheads="1"/>
            </p:cNvSpPr>
            <p:nvPr/>
          </p:nvSpPr>
          <p:spPr bwMode="auto">
            <a:xfrm>
              <a:off x="7246408" y="1735955"/>
              <a:ext cx="29521" cy="2952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" name="Oval 534"/>
            <p:cNvSpPr>
              <a:spLocks noChangeArrowheads="1"/>
            </p:cNvSpPr>
            <p:nvPr/>
          </p:nvSpPr>
          <p:spPr bwMode="auto">
            <a:xfrm>
              <a:off x="7399839" y="1734401"/>
              <a:ext cx="34182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" name="Oval 535"/>
            <p:cNvSpPr>
              <a:spLocks noChangeArrowheads="1"/>
            </p:cNvSpPr>
            <p:nvPr/>
          </p:nvSpPr>
          <p:spPr bwMode="auto">
            <a:xfrm>
              <a:off x="7553659" y="1731294"/>
              <a:ext cx="39232" cy="3884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" name="Oval 536"/>
            <p:cNvSpPr>
              <a:spLocks noChangeArrowheads="1"/>
            </p:cNvSpPr>
            <p:nvPr/>
          </p:nvSpPr>
          <p:spPr bwMode="auto">
            <a:xfrm>
              <a:off x="7707868" y="1729740"/>
              <a:ext cx="42339" cy="4233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" name="Oval 537"/>
            <p:cNvSpPr>
              <a:spLocks noChangeArrowheads="1"/>
            </p:cNvSpPr>
            <p:nvPr/>
          </p:nvSpPr>
          <p:spPr bwMode="auto">
            <a:xfrm>
              <a:off x="6163843" y="1902593"/>
              <a:ext cx="10099" cy="9322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" name="Oval 538"/>
            <p:cNvSpPr>
              <a:spLocks noChangeArrowheads="1"/>
            </p:cNvSpPr>
            <p:nvPr/>
          </p:nvSpPr>
          <p:spPr bwMode="auto">
            <a:xfrm>
              <a:off x="6319217" y="1901039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" name="Oval 539"/>
            <p:cNvSpPr>
              <a:spLocks noChangeArrowheads="1"/>
            </p:cNvSpPr>
            <p:nvPr/>
          </p:nvSpPr>
          <p:spPr bwMode="auto">
            <a:xfrm>
              <a:off x="6473425" y="1899097"/>
              <a:ext cx="14760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" name="Oval 540"/>
            <p:cNvSpPr>
              <a:spLocks noChangeArrowheads="1"/>
            </p:cNvSpPr>
            <p:nvPr/>
          </p:nvSpPr>
          <p:spPr bwMode="auto">
            <a:xfrm>
              <a:off x="6628798" y="1897932"/>
              <a:ext cx="16703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" name="Oval 541"/>
            <p:cNvSpPr>
              <a:spLocks noChangeArrowheads="1"/>
            </p:cNvSpPr>
            <p:nvPr/>
          </p:nvSpPr>
          <p:spPr bwMode="auto">
            <a:xfrm>
              <a:off x="6784172" y="1897932"/>
              <a:ext cx="18257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" name="Oval 542"/>
            <p:cNvSpPr>
              <a:spLocks noChangeArrowheads="1"/>
            </p:cNvSpPr>
            <p:nvPr/>
          </p:nvSpPr>
          <p:spPr bwMode="auto">
            <a:xfrm>
              <a:off x="6937603" y="1896378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" name="Oval 543"/>
            <p:cNvSpPr>
              <a:spLocks noChangeArrowheads="1"/>
            </p:cNvSpPr>
            <p:nvPr/>
          </p:nvSpPr>
          <p:spPr bwMode="auto">
            <a:xfrm>
              <a:off x="7092200" y="1892494"/>
              <a:ext cx="26414" cy="2757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" name="Oval 544"/>
            <p:cNvSpPr>
              <a:spLocks noChangeArrowheads="1"/>
            </p:cNvSpPr>
            <p:nvPr/>
          </p:nvSpPr>
          <p:spPr bwMode="auto">
            <a:xfrm>
              <a:off x="7246408" y="1892494"/>
              <a:ext cx="28744" cy="2874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" name="Oval 545"/>
            <p:cNvSpPr>
              <a:spLocks noChangeArrowheads="1"/>
            </p:cNvSpPr>
            <p:nvPr/>
          </p:nvSpPr>
          <p:spPr bwMode="auto">
            <a:xfrm>
              <a:off x="7401005" y="1890552"/>
              <a:ext cx="32240" cy="3340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" name="Oval 546"/>
            <p:cNvSpPr>
              <a:spLocks noChangeArrowheads="1"/>
            </p:cNvSpPr>
            <p:nvPr/>
          </p:nvSpPr>
          <p:spPr bwMode="auto">
            <a:xfrm>
              <a:off x="7554436" y="1887832"/>
              <a:ext cx="37678" cy="3806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" name="Oval 547"/>
            <p:cNvSpPr>
              <a:spLocks noChangeArrowheads="1"/>
            </p:cNvSpPr>
            <p:nvPr/>
          </p:nvSpPr>
          <p:spPr bwMode="auto">
            <a:xfrm>
              <a:off x="7709033" y="1887056"/>
              <a:ext cx="40397" cy="3962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" name="Freeform 548"/>
            <p:cNvSpPr>
              <a:spLocks/>
            </p:cNvSpPr>
            <p:nvPr/>
          </p:nvSpPr>
          <p:spPr bwMode="auto">
            <a:xfrm>
              <a:off x="6163843" y="2058355"/>
              <a:ext cx="10099" cy="9322"/>
            </a:xfrm>
            <a:custGeom>
              <a:avLst/>
              <a:gdLst>
                <a:gd name="T0" fmla="*/ 6 w 11"/>
                <a:gd name="T1" fmla="*/ 0 h 10"/>
                <a:gd name="T2" fmla="*/ 0 w 11"/>
                <a:gd name="T3" fmla="*/ 5 h 10"/>
                <a:gd name="T4" fmla="*/ 6 w 11"/>
                <a:gd name="T5" fmla="*/ 10 h 10"/>
                <a:gd name="T6" fmla="*/ 11 w 11"/>
                <a:gd name="T7" fmla="*/ 5 h 10"/>
                <a:gd name="T8" fmla="*/ 6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6" y="0"/>
                  </a:moveTo>
                  <a:cubicBezTo>
                    <a:pt x="3" y="0"/>
                    <a:pt x="0" y="3"/>
                    <a:pt x="0" y="5"/>
                  </a:cubicBezTo>
                  <a:cubicBezTo>
                    <a:pt x="0" y="9"/>
                    <a:pt x="3" y="10"/>
                    <a:pt x="6" y="10"/>
                  </a:cubicBezTo>
                  <a:cubicBezTo>
                    <a:pt x="9" y="10"/>
                    <a:pt x="11" y="9"/>
                    <a:pt x="11" y="5"/>
                  </a:cubicBezTo>
                  <a:cubicBezTo>
                    <a:pt x="11" y="3"/>
                    <a:pt x="9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" name="Oval 549"/>
            <p:cNvSpPr>
              <a:spLocks noChangeArrowheads="1"/>
            </p:cNvSpPr>
            <p:nvPr/>
          </p:nvSpPr>
          <p:spPr bwMode="auto">
            <a:xfrm>
              <a:off x="6319217" y="2056413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Oval 550"/>
            <p:cNvSpPr>
              <a:spLocks noChangeArrowheads="1"/>
            </p:cNvSpPr>
            <p:nvPr/>
          </p:nvSpPr>
          <p:spPr bwMode="auto">
            <a:xfrm>
              <a:off x="6474590" y="2055636"/>
              <a:ext cx="13595" cy="147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Oval 551"/>
            <p:cNvSpPr>
              <a:spLocks noChangeArrowheads="1"/>
            </p:cNvSpPr>
            <p:nvPr/>
          </p:nvSpPr>
          <p:spPr bwMode="auto">
            <a:xfrm>
              <a:off x="6629575" y="2055636"/>
              <a:ext cx="15926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" name="Oval 552"/>
            <p:cNvSpPr>
              <a:spLocks noChangeArrowheads="1"/>
            </p:cNvSpPr>
            <p:nvPr/>
          </p:nvSpPr>
          <p:spPr bwMode="auto">
            <a:xfrm>
              <a:off x="6784172" y="2053694"/>
              <a:ext cx="18257" cy="1825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Oval 553"/>
            <p:cNvSpPr>
              <a:spLocks noChangeArrowheads="1"/>
            </p:cNvSpPr>
            <p:nvPr/>
          </p:nvSpPr>
          <p:spPr bwMode="auto">
            <a:xfrm>
              <a:off x="6937603" y="2051751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" name="Oval 554"/>
            <p:cNvSpPr>
              <a:spLocks noChangeArrowheads="1"/>
            </p:cNvSpPr>
            <p:nvPr/>
          </p:nvSpPr>
          <p:spPr bwMode="auto">
            <a:xfrm>
              <a:off x="7092200" y="2050198"/>
              <a:ext cx="26414" cy="2757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" name="Freeform 555"/>
            <p:cNvSpPr>
              <a:spLocks/>
            </p:cNvSpPr>
            <p:nvPr/>
          </p:nvSpPr>
          <p:spPr bwMode="auto">
            <a:xfrm>
              <a:off x="7246408" y="2048256"/>
              <a:ext cx="29521" cy="29521"/>
            </a:xfrm>
            <a:custGeom>
              <a:avLst/>
              <a:gdLst>
                <a:gd name="T0" fmla="*/ 16 w 32"/>
                <a:gd name="T1" fmla="*/ 0 h 32"/>
                <a:gd name="T2" fmla="*/ 0 w 32"/>
                <a:gd name="T3" fmla="*/ 16 h 32"/>
                <a:gd name="T4" fmla="*/ 16 w 32"/>
                <a:gd name="T5" fmla="*/ 32 h 32"/>
                <a:gd name="T6" fmla="*/ 32 w 32"/>
                <a:gd name="T7" fmla="*/ 16 h 32"/>
                <a:gd name="T8" fmla="*/ 16 w 3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7" y="0"/>
                    <a:pt x="0" y="8"/>
                    <a:pt x="0" y="16"/>
                  </a:cubicBezTo>
                  <a:cubicBezTo>
                    <a:pt x="0" y="26"/>
                    <a:pt x="7" y="32"/>
                    <a:pt x="16" y="32"/>
                  </a:cubicBezTo>
                  <a:cubicBezTo>
                    <a:pt x="24" y="32"/>
                    <a:pt x="32" y="26"/>
                    <a:pt x="32" y="16"/>
                  </a:cubicBezTo>
                  <a:cubicBezTo>
                    <a:pt x="32" y="8"/>
                    <a:pt x="24" y="0"/>
                    <a:pt x="1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" name="Oval 556"/>
            <p:cNvSpPr>
              <a:spLocks noChangeArrowheads="1"/>
            </p:cNvSpPr>
            <p:nvPr/>
          </p:nvSpPr>
          <p:spPr bwMode="auto">
            <a:xfrm>
              <a:off x="7401005" y="2046313"/>
              <a:ext cx="32240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Oval 557"/>
            <p:cNvSpPr>
              <a:spLocks noChangeArrowheads="1"/>
            </p:cNvSpPr>
            <p:nvPr/>
          </p:nvSpPr>
          <p:spPr bwMode="auto">
            <a:xfrm>
              <a:off x="7554436" y="2044371"/>
              <a:ext cx="37678" cy="3767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" name="Oval 558"/>
            <p:cNvSpPr>
              <a:spLocks noChangeArrowheads="1"/>
            </p:cNvSpPr>
            <p:nvPr/>
          </p:nvSpPr>
          <p:spPr bwMode="auto">
            <a:xfrm>
              <a:off x="7707868" y="2042818"/>
              <a:ext cx="42339" cy="4117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" name="Oval 559"/>
            <p:cNvSpPr>
              <a:spLocks noChangeArrowheads="1"/>
            </p:cNvSpPr>
            <p:nvPr/>
          </p:nvSpPr>
          <p:spPr bwMode="auto">
            <a:xfrm>
              <a:off x="6164620" y="2214894"/>
              <a:ext cx="9322" cy="9322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Oval 560"/>
            <p:cNvSpPr>
              <a:spLocks noChangeArrowheads="1"/>
            </p:cNvSpPr>
            <p:nvPr/>
          </p:nvSpPr>
          <p:spPr bwMode="auto">
            <a:xfrm>
              <a:off x="6319217" y="2212952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Oval 561"/>
            <p:cNvSpPr>
              <a:spLocks noChangeArrowheads="1"/>
            </p:cNvSpPr>
            <p:nvPr/>
          </p:nvSpPr>
          <p:spPr bwMode="auto">
            <a:xfrm>
              <a:off x="6474590" y="2212952"/>
              <a:ext cx="13595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" name="Oval 562"/>
            <p:cNvSpPr>
              <a:spLocks noChangeArrowheads="1"/>
            </p:cNvSpPr>
            <p:nvPr/>
          </p:nvSpPr>
          <p:spPr bwMode="auto">
            <a:xfrm>
              <a:off x="6629575" y="2212175"/>
              <a:ext cx="14760" cy="147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" name="Oval 563"/>
            <p:cNvSpPr>
              <a:spLocks noChangeArrowheads="1"/>
            </p:cNvSpPr>
            <p:nvPr/>
          </p:nvSpPr>
          <p:spPr bwMode="auto">
            <a:xfrm>
              <a:off x="6784172" y="2211009"/>
              <a:ext cx="17480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" name="Oval 564"/>
            <p:cNvSpPr>
              <a:spLocks noChangeArrowheads="1"/>
            </p:cNvSpPr>
            <p:nvPr/>
          </p:nvSpPr>
          <p:spPr bwMode="auto">
            <a:xfrm>
              <a:off x="6937603" y="2208290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" name="Oval 565"/>
            <p:cNvSpPr>
              <a:spLocks noChangeArrowheads="1"/>
            </p:cNvSpPr>
            <p:nvPr/>
          </p:nvSpPr>
          <p:spPr bwMode="auto">
            <a:xfrm>
              <a:off x="7092200" y="2207514"/>
              <a:ext cx="25637" cy="248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" name="Oval 566"/>
            <p:cNvSpPr>
              <a:spLocks noChangeArrowheads="1"/>
            </p:cNvSpPr>
            <p:nvPr/>
          </p:nvSpPr>
          <p:spPr bwMode="auto">
            <a:xfrm>
              <a:off x="7246408" y="2205571"/>
              <a:ext cx="28744" cy="2874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" name="Oval 567"/>
            <p:cNvSpPr>
              <a:spLocks noChangeArrowheads="1"/>
            </p:cNvSpPr>
            <p:nvPr/>
          </p:nvSpPr>
          <p:spPr bwMode="auto">
            <a:xfrm>
              <a:off x="7401005" y="2203629"/>
              <a:ext cx="32240" cy="3146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" name="Oval 568"/>
            <p:cNvSpPr>
              <a:spLocks noChangeArrowheads="1"/>
            </p:cNvSpPr>
            <p:nvPr/>
          </p:nvSpPr>
          <p:spPr bwMode="auto">
            <a:xfrm>
              <a:off x="7554436" y="2200910"/>
              <a:ext cx="37678" cy="3690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" name="Oval 569"/>
            <p:cNvSpPr>
              <a:spLocks noChangeArrowheads="1"/>
            </p:cNvSpPr>
            <p:nvPr/>
          </p:nvSpPr>
          <p:spPr bwMode="auto">
            <a:xfrm>
              <a:off x="7709033" y="2199356"/>
              <a:ext cx="40397" cy="4039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570"/>
            <p:cNvSpPr>
              <a:spLocks/>
            </p:cNvSpPr>
            <p:nvPr/>
          </p:nvSpPr>
          <p:spPr bwMode="auto">
            <a:xfrm>
              <a:off x="6164620" y="2371433"/>
              <a:ext cx="9322" cy="8157"/>
            </a:xfrm>
            <a:custGeom>
              <a:avLst/>
              <a:gdLst>
                <a:gd name="T0" fmla="*/ 5 w 10"/>
                <a:gd name="T1" fmla="*/ 0 h 9"/>
                <a:gd name="T2" fmla="*/ 0 w 10"/>
                <a:gd name="T3" fmla="*/ 5 h 9"/>
                <a:gd name="T4" fmla="*/ 5 w 10"/>
                <a:gd name="T5" fmla="*/ 9 h 9"/>
                <a:gd name="T6" fmla="*/ 10 w 10"/>
                <a:gd name="T7" fmla="*/ 5 h 9"/>
                <a:gd name="T8" fmla="*/ 5 w 10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5" y="0"/>
                  </a:moveTo>
                  <a:cubicBezTo>
                    <a:pt x="2" y="0"/>
                    <a:pt x="0" y="1"/>
                    <a:pt x="0" y="5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7" y="9"/>
                    <a:pt x="10" y="7"/>
                    <a:pt x="10" y="5"/>
                  </a:cubicBezTo>
                  <a:cubicBezTo>
                    <a:pt x="10" y="1"/>
                    <a:pt x="7" y="0"/>
                    <a:pt x="5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571"/>
            <p:cNvSpPr>
              <a:spLocks/>
            </p:cNvSpPr>
            <p:nvPr/>
          </p:nvSpPr>
          <p:spPr bwMode="auto">
            <a:xfrm>
              <a:off x="6319993" y="2370267"/>
              <a:ext cx="10099" cy="10488"/>
            </a:xfrm>
            <a:custGeom>
              <a:avLst/>
              <a:gdLst>
                <a:gd name="T0" fmla="*/ 6 w 11"/>
                <a:gd name="T1" fmla="*/ 0 h 11"/>
                <a:gd name="T2" fmla="*/ 0 w 11"/>
                <a:gd name="T3" fmla="*/ 6 h 11"/>
                <a:gd name="T4" fmla="*/ 6 w 11"/>
                <a:gd name="T5" fmla="*/ 11 h 11"/>
                <a:gd name="T6" fmla="*/ 11 w 11"/>
                <a:gd name="T7" fmla="*/ 6 h 11"/>
                <a:gd name="T8" fmla="*/ 6 w 11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6" y="0"/>
                  </a:moveTo>
                  <a:cubicBezTo>
                    <a:pt x="2" y="0"/>
                    <a:pt x="0" y="2"/>
                    <a:pt x="0" y="6"/>
                  </a:cubicBezTo>
                  <a:cubicBezTo>
                    <a:pt x="0" y="8"/>
                    <a:pt x="2" y="11"/>
                    <a:pt x="6" y="11"/>
                  </a:cubicBezTo>
                  <a:cubicBezTo>
                    <a:pt x="9" y="11"/>
                    <a:pt x="11" y="8"/>
                    <a:pt x="11" y="6"/>
                  </a:cubicBezTo>
                  <a:cubicBezTo>
                    <a:pt x="11" y="2"/>
                    <a:pt x="9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" name="Freeform 572"/>
            <p:cNvSpPr>
              <a:spLocks/>
            </p:cNvSpPr>
            <p:nvPr/>
          </p:nvSpPr>
          <p:spPr bwMode="auto">
            <a:xfrm>
              <a:off x="6475367" y="2369490"/>
              <a:ext cx="12042" cy="12042"/>
            </a:xfrm>
            <a:custGeom>
              <a:avLst/>
              <a:gdLst>
                <a:gd name="T0" fmla="*/ 6 w 13"/>
                <a:gd name="T1" fmla="*/ 0 h 13"/>
                <a:gd name="T2" fmla="*/ 0 w 13"/>
                <a:gd name="T3" fmla="*/ 7 h 13"/>
                <a:gd name="T4" fmla="*/ 6 w 13"/>
                <a:gd name="T5" fmla="*/ 13 h 13"/>
                <a:gd name="T6" fmla="*/ 13 w 13"/>
                <a:gd name="T7" fmla="*/ 7 h 13"/>
                <a:gd name="T8" fmla="*/ 6 w 13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6" y="0"/>
                  </a:moveTo>
                  <a:cubicBezTo>
                    <a:pt x="2" y="0"/>
                    <a:pt x="0" y="2"/>
                    <a:pt x="0" y="7"/>
                  </a:cubicBezTo>
                  <a:cubicBezTo>
                    <a:pt x="0" y="10"/>
                    <a:pt x="2" y="13"/>
                    <a:pt x="6" y="13"/>
                  </a:cubicBezTo>
                  <a:cubicBezTo>
                    <a:pt x="10" y="13"/>
                    <a:pt x="13" y="10"/>
                    <a:pt x="13" y="7"/>
                  </a:cubicBezTo>
                  <a:cubicBezTo>
                    <a:pt x="13" y="2"/>
                    <a:pt x="10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" name="Oval 573"/>
            <p:cNvSpPr>
              <a:spLocks noChangeArrowheads="1"/>
            </p:cNvSpPr>
            <p:nvPr/>
          </p:nvSpPr>
          <p:spPr bwMode="auto">
            <a:xfrm>
              <a:off x="6629575" y="2368713"/>
              <a:ext cx="14760" cy="1359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" name="Oval 574"/>
            <p:cNvSpPr>
              <a:spLocks noChangeArrowheads="1"/>
            </p:cNvSpPr>
            <p:nvPr/>
          </p:nvSpPr>
          <p:spPr bwMode="auto">
            <a:xfrm>
              <a:off x="6784172" y="2366771"/>
              <a:ext cx="17480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" name="Oval 575"/>
            <p:cNvSpPr>
              <a:spLocks noChangeArrowheads="1"/>
            </p:cNvSpPr>
            <p:nvPr/>
          </p:nvSpPr>
          <p:spPr bwMode="auto">
            <a:xfrm>
              <a:off x="6938769" y="2364829"/>
              <a:ext cx="20975" cy="2136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Freeform 576"/>
            <p:cNvSpPr>
              <a:spLocks/>
            </p:cNvSpPr>
            <p:nvPr/>
          </p:nvSpPr>
          <p:spPr bwMode="auto">
            <a:xfrm>
              <a:off x="7092977" y="2362887"/>
              <a:ext cx="24083" cy="2408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4 h 26"/>
                <a:gd name="T4" fmla="*/ 13 w 26"/>
                <a:gd name="T5" fmla="*/ 26 h 26"/>
                <a:gd name="T6" fmla="*/ 26 w 26"/>
                <a:gd name="T7" fmla="*/ 14 h 26"/>
                <a:gd name="T8" fmla="*/ 13 w 26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4"/>
                  </a:cubicBezTo>
                  <a:cubicBezTo>
                    <a:pt x="26" y="6"/>
                    <a:pt x="20" y="0"/>
                    <a:pt x="13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" name="Freeform 577"/>
            <p:cNvSpPr>
              <a:spLocks/>
            </p:cNvSpPr>
            <p:nvPr/>
          </p:nvSpPr>
          <p:spPr bwMode="auto">
            <a:xfrm>
              <a:off x="7246408" y="2360168"/>
              <a:ext cx="28744" cy="29521"/>
            </a:xfrm>
            <a:custGeom>
              <a:avLst/>
              <a:gdLst>
                <a:gd name="T0" fmla="*/ 16 w 31"/>
                <a:gd name="T1" fmla="*/ 0 h 32"/>
                <a:gd name="T2" fmla="*/ 0 w 31"/>
                <a:gd name="T3" fmla="*/ 17 h 32"/>
                <a:gd name="T4" fmla="*/ 16 w 31"/>
                <a:gd name="T5" fmla="*/ 32 h 32"/>
                <a:gd name="T6" fmla="*/ 31 w 31"/>
                <a:gd name="T7" fmla="*/ 17 h 32"/>
                <a:gd name="T8" fmla="*/ 16 w 31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2">
                  <a:moveTo>
                    <a:pt x="16" y="0"/>
                  </a:moveTo>
                  <a:cubicBezTo>
                    <a:pt x="7" y="0"/>
                    <a:pt x="0" y="7"/>
                    <a:pt x="0" y="17"/>
                  </a:cubicBezTo>
                  <a:cubicBezTo>
                    <a:pt x="0" y="25"/>
                    <a:pt x="7" y="32"/>
                    <a:pt x="16" y="32"/>
                  </a:cubicBezTo>
                  <a:cubicBezTo>
                    <a:pt x="24" y="32"/>
                    <a:pt x="31" y="25"/>
                    <a:pt x="31" y="17"/>
                  </a:cubicBezTo>
                  <a:cubicBezTo>
                    <a:pt x="31" y="7"/>
                    <a:pt x="24" y="0"/>
                    <a:pt x="1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" name="Oval 578"/>
            <p:cNvSpPr>
              <a:spLocks noChangeArrowheads="1"/>
            </p:cNvSpPr>
            <p:nvPr/>
          </p:nvSpPr>
          <p:spPr bwMode="auto">
            <a:xfrm>
              <a:off x="7401005" y="2359391"/>
              <a:ext cx="32240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Oval 579"/>
            <p:cNvSpPr>
              <a:spLocks noChangeArrowheads="1"/>
            </p:cNvSpPr>
            <p:nvPr/>
          </p:nvSpPr>
          <p:spPr bwMode="auto">
            <a:xfrm>
              <a:off x="7555213" y="2357449"/>
              <a:ext cx="36124" cy="3612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" name="Oval 580"/>
            <p:cNvSpPr>
              <a:spLocks noChangeArrowheads="1"/>
            </p:cNvSpPr>
            <p:nvPr/>
          </p:nvSpPr>
          <p:spPr bwMode="auto">
            <a:xfrm>
              <a:off x="7709033" y="2354730"/>
              <a:ext cx="40397" cy="4039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cxnSp>
        <p:nvCxnSpPr>
          <p:cNvPr id="60" name="직선 연결선 59"/>
          <p:cNvCxnSpPr/>
          <p:nvPr/>
        </p:nvCxnSpPr>
        <p:spPr>
          <a:xfrm>
            <a:off x="0" y="920192"/>
            <a:ext cx="12192000" cy="0"/>
          </a:xfrm>
          <a:prstGeom prst="line">
            <a:avLst/>
          </a:prstGeom>
          <a:ln w="317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내용 개체 틀 69"/>
          <p:cNvSpPr txBox="1">
            <a:spLocks/>
          </p:cNvSpPr>
          <p:nvPr/>
        </p:nvSpPr>
        <p:spPr>
          <a:xfrm>
            <a:off x="488636" y="246597"/>
            <a:ext cx="8012339" cy="4501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ko-KR" altLang="en-US" sz="2800" b="1" kern="1200" spc="-1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사업 추진계획</a:t>
            </a:r>
            <a:endParaRPr kumimoji="0" lang="ko-KR" altLang="en-US" dirty="0"/>
          </a:p>
        </p:txBody>
      </p:sp>
      <p:sp>
        <p:nvSpPr>
          <p:cNvPr id="64" name="내용 개체 틀 69"/>
          <p:cNvSpPr txBox="1">
            <a:spLocks/>
          </p:cNvSpPr>
          <p:nvPr/>
        </p:nvSpPr>
        <p:spPr>
          <a:xfrm>
            <a:off x="637327" y="1266357"/>
            <a:ext cx="8012339" cy="4501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lang="ko-KR" altLang="en-US" sz="2400" kern="1200" spc="-150" baseline="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ko-KR" altLang="en-US" sz="2800" b="1" kern="1200" spc="-1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>
                <a:latin typeface="+mn-lt"/>
              </a:rPr>
              <a:t>프로젝트 세부 </a:t>
            </a:r>
            <a:r>
              <a:rPr lang="ko-KR" altLang="en-US" dirty="0" smtClean="0">
                <a:latin typeface="+mn-lt"/>
              </a:rPr>
              <a:t>추진일정</a:t>
            </a:r>
            <a:endParaRPr kumimoji="0" lang="ko-KR" altLang="en-US" dirty="0">
              <a:latin typeface="+mn-lt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0F045447-D644-4892-8E51-A92A4294C058}"/>
              </a:ext>
            </a:extLst>
          </p:cNvPr>
          <p:cNvSpPr/>
          <p:nvPr/>
        </p:nvSpPr>
        <p:spPr>
          <a:xfrm>
            <a:off x="497627" y="1296143"/>
            <a:ext cx="88900" cy="358925"/>
          </a:xfrm>
          <a:prstGeom prst="rect">
            <a:avLst/>
          </a:prstGeom>
          <a:solidFill>
            <a:srgbClr val="FBA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graphicFrame>
        <p:nvGraphicFramePr>
          <p:cNvPr id="62" name="표 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6498542"/>
              </p:ext>
            </p:extLst>
          </p:nvPr>
        </p:nvGraphicFramePr>
        <p:xfrm>
          <a:off x="771461" y="1890260"/>
          <a:ext cx="10958600" cy="4545045"/>
        </p:xfrm>
        <a:graphic>
          <a:graphicData uri="http://schemas.openxmlformats.org/drawingml/2006/table">
            <a:tbl>
              <a:tblPr/>
              <a:tblGrid>
                <a:gridCol w="388867">
                  <a:extLst>
                    <a:ext uri="{9D8B030D-6E8A-4147-A177-3AD203B41FA5}">
                      <a16:colId xmlns:a16="http://schemas.microsoft.com/office/drawing/2014/main" val="2476617223"/>
                    </a:ext>
                  </a:extLst>
                </a:gridCol>
                <a:gridCol w="2657261">
                  <a:extLst>
                    <a:ext uri="{9D8B030D-6E8A-4147-A177-3AD203B41FA5}">
                      <a16:colId xmlns:a16="http://schemas.microsoft.com/office/drawing/2014/main" val="1212752253"/>
                    </a:ext>
                  </a:extLst>
                </a:gridCol>
                <a:gridCol w="648112">
                  <a:extLst>
                    <a:ext uri="{9D8B030D-6E8A-4147-A177-3AD203B41FA5}">
                      <a16:colId xmlns:a16="http://schemas.microsoft.com/office/drawing/2014/main" val="1127734347"/>
                    </a:ext>
                  </a:extLst>
                </a:gridCol>
                <a:gridCol w="363218">
                  <a:extLst>
                    <a:ext uri="{9D8B030D-6E8A-4147-A177-3AD203B41FA5}">
                      <a16:colId xmlns:a16="http://schemas.microsoft.com/office/drawing/2014/main" val="1968346771"/>
                    </a:ext>
                  </a:extLst>
                </a:gridCol>
                <a:gridCol w="363218">
                  <a:extLst>
                    <a:ext uri="{9D8B030D-6E8A-4147-A177-3AD203B41FA5}">
                      <a16:colId xmlns:a16="http://schemas.microsoft.com/office/drawing/2014/main" val="3923564859"/>
                    </a:ext>
                  </a:extLst>
                </a:gridCol>
                <a:gridCol w="363218">
                  <a:extLst>
                    <a:ext uri="{9D8B030D-6E8A-4147-A177-3AD203B41FA5}">
                      <a16:colId xmlns:a16="http://schemas.microsoft.com/office/drawing/2014/main" val="4163392557"/>
                    </a:ext>
                  </a:extLst>
                </a:gridCol>
                <a:gridCol w="363218">
                  <a:extLst>
                    <a:ext uri="{9D8B030D-6E8A-4147-A177-3AD203B41FA5}">
                      <a16:colId xmlns:a16="http://schemas.microsoft.com/office/drawing/2014/main" val="2138400703"/>
                    </a:ext>
                  </a:extLst>
                </a:gridCol>
                <a:gridCol w="363218">
                  <a:extLst>
                    <a:ext uri="{9D8B030D-6E8A-4147-A177-3AD203B41FA5}">
                      <a16:colId xmlns:a16="http://schemas.microsoft.com/office/drawing/2014/main" val="1273814636"/>
                    </a:ext>
                  </a:extLst>
                </a:gridCol>
                <a:gridCol w="363218">
                  <a:extLst>
                    <a:ext uri="{9D8B030D-6E8A-4147-A177-3AD203B41FA5}">
                      <a16:colId xmlns:a16="http://schemas.microsoft.com/office/drawing/2014/main" val="3466841540"/>
                    </a:ext>
                  </a:extLst>
                </a:gridCol>
                <a:gridCol w="363218">
                  <a:extLst>
                    <a:ext uri="{9D8B030D-6E8A-4147-A177-3AD203B41FA5}">
                      <a16:colId xmlns:a16="http://schemas.microsoft.com/office/drawing/2014/main" val="966799953"/>
                    </a:ext>
                  </a:extLst>
                </a:gridCol>
                <a:gridCol w="363218">
                  <a:extLst>
                    <a:ext uri="{9D8B030D-6E8A-4147-A177-3AD203B41FA5}">
                      <a16:colId xmlns:a16="http://schemas.microsoft.com/office/drawing/2014/main" val="3025933812"/>
                    </a:ext>
                  </a:extLst>
                </a:gridCol>
                <a:gridCol w="363218">
                  <a:extLst>
                    <a:ext uri="{9D8B030D-6E8A-4147-A177-3AD203B41FA5}">
                      <a16:colId xmlns:a16="http://schemas.microsoft.com/office/drawing/2014/main" val="3374552899"/>
                    </a:ext>
                  </a:extLst>
                </a:gridCol>
                <a:gridCol w="363218">
                  <a:extLst>
                    <a:ext uri="{9D8B030D-6E8A-4147-A177-3AD203B41FA5}">
                      <a16:colId xmlns:a16="http://schemas.microsoft.com/office/drawing/2014/main" val="2874315558"/>
                    </a:ext>
                  </a:extLst>
                </a:gridCol>
                <a:gridCol w="363218">
                  <a:extLst>
                    <a:ext uri="{9D8B030D-6E8A-4147-A177-3AD203B41FA5}">
                      <a16:colId xmlns:a16="http://schemas.microsoft.com/office/drawing/2014/main" val="1676519420"/>
                    </a:ext>
                  </a:extLst>
                </a:gridCol>
                <a:gridCol w="363218">
                  <a:extLst>
                    <a:ext uri="{9D8B030D-6E8A-4147-A177-3AD203B41FA5}">
                      <a16:colId xmlns:a16="http://schemas.microsoft.com/office/drawing/2014/main" val="907873391"/>
                    </a:ext>
                  </a:extLst>
                </a:gridCol>
                <a:gridCol w="363218">
                  <a:extLst>
                    <a:ext uri="{9D8B030D-6E8A-4147-A177-3AD203B41FA5}">
                      <a16:colId xmlns:a16="http://schemas.microsoft.com/office/drawing/2014/main" val="2319384855"/>
                    </a:ext>
                  </a:extLst>
                </a:gridCol>
                <a:gridCol w="363218">
                  <a:extLst>
                    <a:ext uri="{9D8B030D-6E8A-4147-A177-3AD203B41FA5}">
                      <a16:colId xmlns:a16="http://schemas.microsoft.com/office/drawing/2014/main" val="1779148131"/>
                    </a:ext>
                  </a:extLst>
                </a:gridCol>
                <a:gridCol w="363218">
                  <a:extLst>
                    <a:ext uri="{9D8B030D-6E8A-4147-A177-3AD203B41FA5}">
                      <a16:colId xmlns:a16="http://schemas.microsoft.com/office/drawing/2014/main" val="692245927"/>
                    </a:ext>
                  </a:extLst>
                </a:gridCol>
                <a:gridCol w="363218">
                  <a:extLst>
                    <a:ext uri="{9D8B030D-6E8A-4147-A177-3AD203B41FA5}">
                      <a16:colId xmlns:a16="http://schemas.microsoft.com/office/drawing/2014/main" val="3385223941"/>
                    </a:ext>
                  </a:extLst>
                </a:gridCol>
                <a:gridCol w="363218">
                  <a:extLst>
                    <a:ext uri="{9D8B030D-6E8A-4147-A177-3AD203B41FA5}">
                      <a16:colId xmlns:a16="http://schemas.microsoft.com/office/drawing/2014/main" val="505506360"/>
                    </a:ext>
                  </a:extLst>
                </a:gridCol>
                <a:gridCol w="363218">
                  <a:extLst>
                    <a:ext uri="{9D8B030D-6E8A-4147-A177-3AD203B41FA5}">
                      <a16:colId xmlns:a16="http://schemas.microsoft.com/office/drawing/2014/main" val="3475544451"/>
                    </a:ext>
                  </a:extLst>
                </a:gridCol>
                <a:gridCol w="363218">
                  <a:extLst>
                    <a:ext uri="{9D8B030D-6E8A-4147-A177-3AD203B41FA5}">
                      <a16:colId xmlns:a16="http://schemas.microsoft.com/office/drawing/2014/main" val="2846085822"/>
                    </a:ext>
                  </a:extLst>
                </a:gridCol>
                <a:gridCol w="363218">
                  <a:extLst>
                    <a:ext uri="{9D8B030D-6E8A-4147-A177-3AD203B41FA5}">
                      <a16:colId xmlns:a16="http://schemas.microsoft.com/office/drawing/2014/main" val="3968877304"/>
                    </a:ext>
                  </a:extLst>
                </a:gridCol>
              </a:tblGrid>
              <a:tr h="505005">
                <a:tc rowSpan="2"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0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구 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2</a:t>
                      </a:r>
                      <a:r>
                        <a:rPr lang="ko-KR" alt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월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3</a:t>
                      </a:r>
                      <a:r>
                        <a:rPr lang="ko-KR" alt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월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4</a:t>
                      </a:r>
                      <a:r>
                        <a:rPr lang="ko-KR" alt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월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5</a:t>
                      </a:r>
                      <a:r>
                        <a:rPr lang="ko-KR" alt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월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6</a:t>
                      </a:r>
                      <a:r>
                        <a:rPr lang="ko-KR" alt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월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548611"/>
                  </a:ext>
                </a:extLst>
              </a:tr>
              <a:tr h="505005"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W1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W2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W3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W4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W1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W2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W3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W4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W1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W2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W3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W4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W1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W2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W3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W4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W1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W2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W3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W4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8582815"/>
                  </a:ext>
                </a:extLst>
              </a:tr>
              <a:tr h="5050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1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계획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■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■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1188536"/>
                  </a:ext>
                </a:extLst>
              </a:tr>
              <a:tr h="5050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2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계획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■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■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5025952"/>
                  </a:ext>
                </a:extLst>
              </a:tr>
              <a:tr h="5050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3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계획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■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■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625857"/>
                  </a:ext>
                </a:extLst>
              </a:tr>
              <a:tr h="5050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4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계획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■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■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9205423"/>
                  </a:ext>
                </a:extLst>
              </a:tr>
              <a:tr h="5050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5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계획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■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■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5300893"/>
                  </a:ext>
                </a:extLst>
              </a:tr>
              <a:tr h="5050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6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계획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■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225368"/>
                  </a:ext>
                </a:extLst>
              </a:tr>
              <a:tr h="5050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7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계획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■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8043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5124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1"/>
            <a:ext cx="12192000" cy="919155"/>
          </a:xfrm>
          <a:prstGeom prst="rect">
            <a:avLst/>
          </a:prstGeom>
          <a:gradFill>
            <a:gsLst>
              <a:gs pos="100000">
                <a:srgbClr val="0E5076"/>
              </a:gs>
              <a:gs pos="0">
                <a:srgbClr val="08293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10037520" y="35081"/>
            <a:ext cx="2115152" cy="887183"/>
            <a:chOff x="6163843" y="1729740"/>
            <a:chExt cx="1586364" cy="665387"/>
          </a:xfrm>
        </p:grpSpPr>
        <p:sp>
          <p:nvSpPr>
            <p:cNvPr id="5" name="Oval 526"/>
            <p:cNvSpPr>
              <a:spLocks noChangeArrowheads="1"/>
            </p:cNvSpPr>
            <p:nvPr/>
          </p:nvSpPr>
          <p:spPr bwMode="auto">
            <a:xfrm>
              <a:off x="6163843" y="1744500"/>
              <a:ext cx="10876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" name="Oval 527"/>
            <p:cNvSpPr>
              <a:spLocks noChangeArrowheads="1"/>
            </p:cNvSpPr>
            <p:nvPr/>
          </p:nvSpPr>
          <p:spPr bwMode="auto">
            <a:xfrm>
              <a:off x="6319217" y="1744500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" name="Oval 528"/>
            <p:cNvSpPr>
              <a:spLocks noChangeArrowheads="1"/>
            </p:cNvSpPr>
            <p:nvPr/>
          </p:nvSpPr>
          <p:spPr bwMode="auto">
            <a:xfrm>
              <a:off x="6473425" y="1742558"/>
              <a:ext cx="14760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" name="Oval 529"/>
            <p:cNvSpPr>
              <a:spLocks noChangeArrowheads="1"/>
            </p:cNvSpPr>
            <p:nvPr/>
          </p:nvSpPr>
          <p:spPr bwMode="auto">
            <a:xfrm>
              <a:off x="6628798" y="1741393"/>
              <a:ext cx="16703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" name="Oval 530"/>
            <p:cNvSpPr>
              <a:spLocks noChangeArrowheads="1"/>
            </p:cNvSpPr>
            <p:nvPr/>
          </p:nvSpPr>
          <p:spPr bwMode="auto">
            <a:xfrm>
              <a:off x="6784172" y="1741393"/>
              <a:ext cx="18257" cy="1864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" name="Oval 531"/>
            <p:cNvSpPr>
              <a:spLocks noChangeArrowheads="1"/>
            </p:cNvSpPr>
            <p:nvPr/>
          </p:nvSpPr>
          <p:spPr bwMode="auto">
            <a:xfrm>
              <a:off x="6937603" y="1739839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" name="Oval 532"/>
            <p:cNvSpPr>
              <a:spLocks noChangeArrowheads="1"/>
            </p:cNvSpPr>
            <p:nvPr/>
          </p:nvSpPr>
          <p:spPr bwMode="auto">
            <a:xfrm>
              <a:off x="7092200" y="1737120"/>
              <a:ext cx="26414" cy="2641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" name="Oval 533"/>
            <p:cNvSpPr>
              <a:spLocks noChangeArrowheads="1"/>
            </p:cNvSpPr>
            <p:nvPr/>
          </p:nvSpPr>
          <p:spPr bwMode="auto">
            <a:xfrm>
              <a:off x="7246408" y="1735955"/>
              <a:ext cx="29521" cy="2952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" name="Oval 534"/>
            <p:cNvSpPr>
              <a:spLocks noChangeArrowheads="1"/>
            </p:cNvSpPr>
            <p:nvPr/>
          </p:nvSpPr>
          <p:spPr bwMode="auto">
            <a:xfrm>
              <a:off x="7399839" y="1734401"/>
              <a:ext cx="34182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" name="Oval 535"/>
            <p:cNvSpPr>
              <a:spLocks noChangeArrowheads="1"/>
            </p:cNvSpPr>
            <p:nvPr/>
          </p:nvSpPr>
          <p:spPr bwMode="auto">
            <a:xfrm>
              <a:off x="7553659" y="1731294"/>
              <a:ext cx="39232" cy="3884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" name="Oval 536"/>
            <p:cNvSpPr>
              <a:spLocks noChangeArrowheads="1"/>
            </p:cNvSpPr>
            <p:nvPr/>
          </p:nvSpPr>
          <p:spPr bwMode="auto">
            <a:xfrm>
              <a:off x="7707868" y="1729740"/>
              <a:ext cx="42339" cy="4233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" name="Oval 537"/>
            <p:cNvSpPr>
              <a:spLocks noChangeArrowheads="1"/>
            </p:cNvSpPr>
            <p:nvPr/>
          </p:nvSpPr>
          <p:spPr bwMode="auto">
            <a:xfrm>
              <a:off x="6163843" y="1902593"/>
              <a:ext cx="10099" cy="9322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" name="Oval 538"/>
            <p:cNvSpPr>
              <a:spLocks noChangeArrowheads="1"/>
            </p:cNvSpPr>
            <p:nvPr/>
          </p:nvSpPr>
          <p:spPr bwMode="auto">
            <a:xfrm>
              <a:off x="6319217" y="1901039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" name="Oval 539"/>
            <p:cNvSpPr>
              <a:spLocks noChangeArrowheads="1"/>
            </p:cNvSpPr>
            <p:nvPr/>
          </p:nvSpPr>
          <p:spPr bwMode="auto">
            <a:xfrm>
              <a:off x="6473425" y="1899097"/>
              <a:ext cx="14760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" name="Oval 540"/>
            <p:cNvSpPr>
              <a:spLocks noChangeArrowheads="1"/>
            </p:cNvSpPr>
            <p:nvPr/>
          </p:nvSpPr>
          <p:spPr bwMode="auto">
            <a:xfrm>
              <a:off x="6628798" y="1897932"/>
              <a:ext cx="16703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" name="Oval 541"/>
            <p:cNvSpPr>
              <a:spLocks noChangeArrowheads="1"/>
            </p:cNvSpPr>
            <p:nvPr/>
          </p:nvSpPr>
          <p:spPr bwMode="auto">
            <a:xfrm>
              <a:off x="6784172" y="1897932"/>
              <a:ext cx="18257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" name="Oval 542"/>
            <p:cNvSpPr>
              <a:spLocks noChangeArrowheads="1"/>
            </p:cNvSpPr>
            <p:nvPr/>
          </p:nvSpPr>
          <p:spPr bwMode="auto">
            <a:xfrm>
              <a:off x="6937603" y="1896378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" name="Oval 543"/>
            <p:cNvSpPr>
              <a:spLocks noChangeArrowheads="1"/>
            </p:cNvSpPr>
            <p:nvPr/>
          </p:nvSpPr>
          <p:spPr bwMode="auto">
            <a:xfrm>
              <a:off x="7092200" y="1892494"/>
              <a:ext cx="26414" cy="2757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" name="Oval 544"/>
            <p:cNvSpPr>
              <a:spLocks noChangeArrowheads="1"/>
            </p:cNvSpPr>
            <p:nvPr/>
          </p:nvSpPr>
          <p:spPr bwMode="auto">
            <a:xfrm>
              <a:off x="7246408" y="1892494"/>
              <a:ext cx="28744" cy="2874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" name="Oval 545"/>
            <p:cNvSpPr>
              <a:spLocks noChangeArrowheads="1"/>
            </p:cNvSpPr>
            <p:nvPr/>
          </p:nvSpPr>
          <p:spPr bwMode="auto">
            <a:xfrm>
              <a:off x="7401005" y="1890552"/>
              <a:ext cx="32240" cy="3340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" name="Oval 546"/>
            <p:cNvSpPr>
              <a:spLocks noChangeArrowheads="1"/>
            </p:cNvSpPr>
            <p:nvPr/>
          </p:nvSpPr>
          <p:spPr bwMode="auto">
            <a:xfrm>
              <a:off x="7554436" y="1887832"/>
              <a:ext cx="37678" cy="3806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" name="Oval 547"/>
            <p:cNvSpPr>
              <a:spLocks noChangeArrowheads="1"/>
            </p:cNvSpPr>
            <p:nvPr/>
          </p:nvSpPr>
          <p:spPr bwMode="auto">
            <a:xfrm>
              <a:off x="7709033" y="1887056"/>
              <a:ext cx="40397" cy="3962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" name="Freeform 548"/>
            <p:cNvSpPr>
              <a:spLocks/>
            </p:cNvSpPr>
            <p:nvPr/>
          </p:nvSpPr>
          <p:spPr bwMode="auto">
            <a:xfrm>
              <a:off x="6163843" y="2058355"/>
              <a:ext cx="10099" cy="9322"/>
            </a:xfrm>
            <a:custGeom>
              <a:avLst/>
              <a:gdLst>
                <a:gd name="T0" fmla="*/ 6 w 11"/>
                <a:gd name="T1" fmla="*/ 0 h 10"/>
                <a:gd name="T2" fmla="*/ 0 w 11"/>
                <a:gd name="T3" fmla="*/ 5 h 10"/>
                <a:gd name="T4" fmla="*/ 6 w 11"/>
                <a:gd name="T5" fmla="*/ 10 h 10"/>
                <a:gd name="T6" fmla="*/ 11 w 11"/>
                <a:gd name="T7" fmla="*/ 5 h 10"/>
                <a:gd name="T8" fmla="*/ 6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6" y="0"/>
                  </a:moveTo>
                  <a:cubicBezTo>
                    <a:pt x="3" y="0"/>
                    <a:pt x="0" y="3"/>
                    <a:pt x="0" y="5"/>
                  </a:cubicBezTo>
                  <a:cubicBezTo>
                    <a:pt x="0" y="9"/>
                    <a:pt x="3" y="10"/>
                    <a:pt x="6" y="10"/>
                  </a:cubicBezTo>
                  <a:cubicBezTo>
                    <a:pt x="9" y="10"/>
                    <a:pt x="11" y="9"/>
                    <a:pt x="11" y="5"/>
                  </a:cubicBezTo>
                  <a:cubicBezTo>
                    <a:pt x="11" y="3"/>
                    <a:pt x="9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" name="Oval 549"/>
            <p:cNvSpPr>
              <a:spLocks noChangeArrowheads="1"/>
            </p:cNvSpPr>
            <p:nvPr/>
          </p:nvSpPr>
          <p:spPr bwMode="auto">
            <a:xfrm>
              <a:off x="6319217" y="2056413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Oval 550"/>
            <p:cNvSpPr>
              <a:spLocks noChangeArrowheads="1"/>
            </p:cNvSpPr>
            <p:nvPr/>
          </p:nvSpPr>
          <p:spPr bwMode="auto">
            <a:xfrm>
              <a:off x="6474590" y="2055636"/>
              <a:ext cx="13595" cy="147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Oval 551"/>
            <p:cNvSpPr>
              <a:spLocks noChangeArrowheads="1"/>
            </p:cNvSpPr>
            <p:nvPr/>
          </p:nvSpPr>
          <p:spPr bwMode="auto">
            <a:xfrm>
              <a:off x="6629575" y="2055636"/>
              <a:ext cx="15926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" name="Oval 552"/>
            <p:cNvSpPr>
              <a:spLocks noChangeArrowheads="1"/>
            </p:cNvSpPr>
            <p:nvPr/>
          </p:nvSpPr>
          <p:spPr bwMode="auto">
            <a:xfrm>
              <a:off x="6784172" y="2053694"/>
              <a:ext cx="18257" cy="1825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Oval 553"/>
            <p:cNvSpPr>
              <a:spLocks noChangeArrowheads="1"/>
            </p:cNvSpPr>
            <p:nvPr/>
          </p:nvSpPr>
          <p:spPr bwMode="auto">
            <a:xfrm>
              <a:off x="6937603" y="2051751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" name="Oval 554"/>
            <p:cNvSpPr>
              <a:spLocks noChangeArrowheads="1"/>
            </p:cNvSpPr>
            <p:nvPr/>
          </p:nvSpPr>
          <p:spPr bwMode="auto">
            <a:xfrm>
              <a:off x="7092200" y="2050198"/>
              <a:ext cx="26414" cy="2757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" name="Freeform 555"/>
            <p:cNvSpPr>
              <a:spLocks/>
            </p:cNvSpPr>
            <p:nvPr/>
          </p:nvSpPr>
          <p:spPr bwMode="auto">
            <a:xfrm>
              <a:off x="7246408" y="2048256"/>
              <a:ext cx="29521" cy="29521"/>
            </a:xfrm>
            <a:custGeom>
              <a:avLst/>
              <a:gdLst>
                <a:gd name="T0" fmla="*/ 16 w 32"/>
                <a:gd name="T1" fmla="*/ 0 h 32"/>
                <a:gd name="T2" fmla="*/ 0 w 32"/>
                <a:gd name="T3" fmla="*/ 16 h 32"/>
                <a:gd name="T4" fmla="*/ 16 w 32"/>
                <a:gd name="T5" fmla="*/ 32 h 32"/>
                <a:gd name="T6" fmla="*/ 32 w 32"/>
                <a:gd name="T7" fmla="*/ 16 h 32"/>
                <a:gd name="T8" fmla="*/ 16 w 3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7" y="0"/>
                    <a:pt x="0" y="8"/>
                    <a:pt x="0" y="16"/>
                  </a:cubicBezTo>
                  <a:cubicBezTo>
                    <a:pt x="0" y="26"/>
                    <a:pt x="7" y="32"/>
                    <a:pt x="16" y="32"/>
                  </a:cubicBezTo>
                  <a:cubicBezTo>
                    <a:pt x="24" y="32"/>
                    <a:pt x="32" y="26"/>
                    <a:pt x="32" y="16"/>
                  </a:cubicBezTo>
                  <a:cubicBezTo>
                    <a:pt x="32" y="8"/>
                    <a:pt x="24" y="0"/>
                    <a:pt x="1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" name="Oval 556"/>
            <p:cNvSpPr>
              <a:spLocks noChangeArrowheads="1"/>
            </p:cNvSpPr>
            <p:nvPr/>
          </p:nvSpPr>
          <p:spPr bwMode="auto">
            <a:xfrm>
              <a:off x="7401005" y="2046313"/>
              <a:ext cx="32240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Oval 557"/>
            <p:cNvSpPr>
              <a:spLocks noChangeArrowheads="1"/>
            </p:cNvSpPr>
            <p:nvPr/>
          </p:nvSpPr>
          <p:spPr bwMode="auto">
            <a:xfrm>
              <a:off x="7554436" y="2044371"/>
              <a:ext cx="37678" cy="3767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" name="Oval 558"/>
            <p:cNvSpPr>
              <a:spLocks noChangeArrowheads="1"/>
            </p:cNvSpPr>
            <p:nvPr/>
          </p:nvSpPr>
          <p:spPr bwMode="auto">
            <a:xfrm>
              <a:off x="7707868" y="2042818"/>
              <a:ext cx="42339" cy="4117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" name="Oval 559"/>
            <p:cNvSpPr>
              <a:spLocks noChangeArrowheads="1"/>
            </p:cNvSpPr>
            <p:nvPr/>
          </p:nvSpPr>
          <p:spPr bwMode="auto">
            <a:xfrm>
              <a:off x="6164620" y="2214894"/>
              <a:ext cx="9322" cy="9322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Oval 560"/>
            <p:cNvSpPr>
              <a:spLocks noChangeArrowheads="1"/>
            </p:cNvSpPr>
            <p:nvPr/>
          </p:nvSpPr>
          <p:spPr bwMode="auto">
            <a:xfrm>
              <a:off x="6319217" y="2212952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Oval 561"/>
            <p:cNvSpPr>
              <a:spLocks noChangeArrowheads="1"/>
            </p:cNvSpPr>
            <p:nvPr/>
          </p:nvSpPr>
          <p:spPr bwMode="auto">
            <a:xfrm>
              <a:off x="6474590" y="2212952"/>
              <a:ext cx="13595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" name="Oval 562"/>
            <p:cNvSpPr>
              <a:spLocks noChangeArrowheads="1"/>
            </p:cNvSpPr>
            <p:nvPr/>
          </p:nvSpPr>
          <p:spPr bwMode="auto">
            <a:xfrm>
              <a:off x="6629575" y="2212175"/>
              <a:ext cx="14760" cy="147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" name="Oval 563"/>
            <p:cNvSpPr>
              <a:spLocks noChangeArrowheads="1"/>
            </p:cNvSpPr>
            <p:nvPr/>
          </p:nvSpPr>
          <p:spPr bwMode="auto">
            <a:xfrm>
              <a:off x="6784172" y="2211009"/>
              <a:ext cx="17480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" name="Oval 564"/>
            <p:cNvSpPr>
              <a:spLocks noChangeArrowheads="1"/>
            </p:cNvSpPr>
            <p:nvPr/>
          </p:nvSpPr>
          <p:spPr bwMode="auto">
            <a:xfrm>
              <a:off x="6937603" y="2208290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" name="Oval 565"/>
            <p:cNvSpPr>
              <a:spLocks noChangeArrowheads="1"/>
            </p:cNvSpPr>
            <p:nvPr/>
          </p:nvSpPr>
          <p:spPr bwMode="auto">
            <a:xfrm>
              <a:off x="7092200" y="2207514"/>
              <a:ext cx="25637" cy="248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" name="Oval 566"/>
            <p:cNvSpPr>
              <a:spLocks noChangeArrowheads="1"/>
            </p:cNvSpPr>
            <p:nvPr/>
          </p:nvSpPr>
          <p:spPr bwMode="auto">
            <a:xfrm>
              <a:off x="7246408" y="2205571"/>
              <a:ext cx="28744" cy="2874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" name="Oval 567"/>
            <p:cNvSpPr>
              <a:spLocks noChangeArrowheads="1"/>
            </p:cNvSpPr>
            <p:nvPr/>
          </p:nvSpPr>
          <p:spPr bwMode="auto">
            <a:xfrm>
              <a:off x="7401005" y="2203629"/>
              <a:ext cx="32240" cy="3146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" name="Oval 568"/>
            <p:cNvSpPr>
              <a:spLocks noChangeArrowheads="1"/>
            </p:cNvSpPr>
            <p:nvPr/>
          </p:nvSpPr>
          <p:spPr bwMode="auto">
            <a:xfrm>
              <a:off x="7554436" y="2200910"/>
              <a:ext cx="37678" cy="3690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" name="Oval 569"/>
            <p:cNvSpPr>
              <a:spLocks noChangeArrowheads="1"/>
            </p:cNvSpPr>
            <p:nvPr/>
          </p:nvSpPr>
          <p:spPr bwMode="auto">
            <a:xfrm>
              <a:off x="7709033" y="2199356"/>
              <a:ext cx="40397" cy="4039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570"/>
            <p:cNvSpPr>
              <a:spLocks/>
            </p:cNvSpPr>
            <p:nvPr/>
          </p:nvSpPr>
          <p:spPr bwMode="auto">
            <a:xfrm>
              <a:off x="6164620" y="2371433"/>
              <a:ext cx="9322" cy="8157"/>
            </a:xfrm>
            <a:custGeom>
              <a:avLst/>
              <a:gdLst>
                <a:gd name="T0" fmla="*/ 5 w 10"/>
                <a:gd name="T1" fmla="*/ 0 h 9"/>
                <a:gd name="T2" fmla="*/ 0 w 10"/>
                <a:gd name="T3" fmla="*/ 5 h 9"/>
                <a:gd name="T4" fmla="*/ 5 w 10"/>
                <a:gd name="T5" fmla="*/ 9 h 9"/>
                <a:gd name="T6" fmla="*/ 10 w 10"/>
                <a:gd name="T7" fmla="*/ 5 h 9"/>
                <a:gd name="T8" fmla="*/ 5 w 10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5" y="0"/>
                  </a:moveTo>
                  <a:cubicBezTo>
                    <a:pt x="2" y="0"/>
                    <a:pt x="0" y="1"/>
                    <a:pt x="0" y="5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7" y="9"/>
                    <a:pt x="10" y="7"/>
                    <a:pt x="10" y="5"/>
                  </a:cubicBezTo>
                  <a:cubicBezTo>
                    <a:pt x="10" y="1"/>
                    <a:pt x="7" y="0"/>
                    <a:pt x="5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571"/>
            <p:cNvSpPr>
              <a:spLocks/>
            </p:cNvSpPr>
            <p:nvPr/>
          </p:nvSpPr>
          <p:spPr bwMode="auto">
            <a:xfrm>
              <a:off x="6319993" y="2370267"/>
              <a:ext cx="10099" cy="10488"/>
            </a:xfrm>
            <a:custGeom>
              <a:avLst/>
              <a:gdLst>
                <a:gd name="T0" fmla="*/ 6 w 11"/>
                <a:gd name="T1" fmla="*/ 0 h 11"/>
                <a:gd name="T2" fmla="*/ 0 w 11"/>
                <a:gd name="T3" fmla="*/ 6 h 11"/>
                <a:gd name="T4" fmla="*/ 6 w 11"/>
                <a:gd name="T5" fmla="*/ 11 h 11"/>
                <a:gd name="T6" fmla="*/ 11 w 11"/>
                <a:gd name="T7" fmla="*/ 6 h 11"/>
                <a:gd name="T8" fmla="*/ 6 w 11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6" y="0"/>
                  </a:moveTo>
                  <a:cubicBezTo>
                    <a:pt x="2" y="0"/>
                    <a:pt x="0" y="2"/>
                    <a:pt x="0" y="6"/>
                  </a:cubicBezTo>
                  <a:cubicBezTo>
                    <a:pt x="0" y="8"/>
                    <a:pt x="2" y="11"/>
                    <a:pt x="6" y="11"/>
                  </a:cubicBezTo>
                  <a:cubicBezTo>
                    <a:pt x="9" y="11"/>
                    <a:pt x="11" y="8"/>
                    <a:pt x="11" y="6"/>
                  </a:cubicBezTo>
                  <a:cubicBezTo>
                    <a:pt x="11" y="2"/>
                    <a:pt x="9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" name="Freeform 572"/>
            <p:cNvSpPr>
              <a:spLocks/>
            </p:cNvSpPr>
            <p:nvPr/>
          </p:nvSpPr>
          <p:spPr bwMode="auto">
            <a:xfrm>
              <a:off x="6475367" y="2369490"/>
              <a:ext cx="12042" cy="12042"/>
            </a:xfrm>
            <a:custGeom>
              <a:avLst/>
              <a:gdLst>
                <a:gd name="T0" fmla="*/ 6 w 13"/>
                <a:gd name="T1" fmla="*/ 0 h 13"/>
                <a:gd name="T2" fmla="*/ 0 w 13"/>
                <a:gd name="T3" fmla="*/ 7 h 13"/>
                <a:gd name="T4" fmla="*/ 6 w 13"/>
                <a:gd name="T5" fmla="*/ 13 h 13"/>
                <a:gd name="T6" fmla="*/ 13 w 13"/>
                <a:gd name="T7" fmla="*/ 7 h 13"/>
                <a:gd name="T8" fmla="*/ 6 w 13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6" y="0"/>
                  </a:moveTo>
                  <a:cubicBezTo>
                    <a:pt x="2" y="0"/>
                    <a:pt x="0" y="2"/>
                    <a:pt x="0" y="7"/>
                  </a:cubicBezTo>
                  <a:cubicBezTo>
                    <a:pt x="0" y="10"/>
                    <a:pt x="2" y="13"/>
                    <a:pt x="6" y="13"/>
                  </a:cubicBezTo>
                  <a:cubicBezTo>
                    <a:pt x="10" y="13"/>
                    <a:pt x="13" y="10"/>
                    <a:pt x="13" y="7"/>
                  </a:cubicBezTo>
                  <a:cubicBezTo>
                    <a:pt x="13" y="2"/>
                    <a:pt x="10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" name="Oval 573"/>
            <p:cNvSpPr>
              <a:spLocks noChangeArrowheads="1"/>
            </p:cNvSpPr>
            <p:nvPr/>
          </p:nvSpPr>
          <p:spPr bwMode="auto">
            <a:xfrm>
              <a:off x="6629575" y="2368713"/>
              <a:ext cx="14760" cy="1359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" name="Oval 574"/>
            <p:cNvSpPr>
              <a:spLocks noChangeArrowheads="1"/>
            </p:cNvSpPr>
            <p:nvPr/>
          </p:nvSpPr>
          <p:spPr bwMode="auto">
            <a:xfrm>
              <a:off x="6784172" y="2366771"/>
              <a:ext cx="17480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" name="Oval 575"/>
            <p:cNvSpPr>
              <a:spLocks noChangeArrowheads="1"/>
            </p:cNvSpPr>
            <p:nvPr/>
          </p:nvSpPr>
          <p:spPr bwMode="auto">
            <a:xfrm>
              <a:off x="6938769" y="2364829"/>
              <a:ext cx="20975" cy="2136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Freeform 576"/>
            <p:cNvSpPr>
              <a:spLocks/>
            </p:cNvSpPr>
            <p:nvPr/>
          </p:nvSpPr>
          <p:spPr bwMode="auto">
            <a:xfrm>
              <a:off x="7092977" y="2362887"/>
              <a:ext cx="24083" cy="2408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4 h 26"/>
                <a:gd name="T4" fmla="*/ 13 w 26"/>
                <a:gd name="T5" fmla="*/ 26 h 26"/>
                <a:gd name="T6" fmla="*/ 26 w 26"/>
                <a:gd name="T7" fmla="*/ 14 h 26"/>
                <a:gd name="T8" fmla="*/ 13 w 26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4"/>
                  </a:cubicBezTo>
                  <a:cubicBezTo>
                    <a:pt x="26" y="6"/>
                    <a:pt x="20" y="0"/>
                    <a:pt x="13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" name="Freeform 577"/>
            <p:cNvSpPr>
              <a:spLocks/>
            </p:cNvSpPr>
            <p:nvPr/>
          </p:nvSpPr>
          <p:spPr bwMode="auto">
            <a:xfrm>
              <a:off x="7246408" y="2360168"/>
              <a:ext cx="28744" cy="29521"/>
            </a:xfrm>
            <a:custGeom>
              <a:avLst/>
              <a:gdLst>
                <a:gd name="T0" fmla="*/ 16 w 31"/>
                <a:gd name="T1" fmla="*/ 0 h 32"/>
                <a:gd name="T2" fmla="*/ 0 w 31"/>
                <a:gd name="T3" fmla="*/ 17 h 32"/>
                <a:gd name="T4" fmla="*/ 16 w 31"/>
                <a:gd name="T5" fmla="*/ 32 h 32"/>
                <a:gd name="T6" fmla="*/ 31 w 31"/>
                <a:gd name="T7" fmla="*/ 17 h 32"/>
                <a:gd name="T8" fmla="*/ 16 w 31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2">
                  <a:moveTo>
                    <a:pt x="16" y="0"/>
                  </a:moveTo>
                  <a:cubicBezTo>
                    <a:pt x="7" y="0"/>
                    <a:pt x="0" y="7"/>
                    <a:pt x="0" y="17"/>
                  </a:cubicBezTo>
                  <a:cubicBezTo>
                    <a:pt x="0" y="25"/>
                    <a:pt x="7" y="32"/>
                    <a:pt x="16" y="32"/>
                  </a:cubicBezTo>
                  <a:cubicBezTo>
                    <a:pt x="24" y="32"/>
                    <a:pt x="31" y="25"/>
                    <a:pt x="31" y="17"/>
                  </a:cubicBezTo>
                  <a:cubicBezTo>
                    <a:pt x="31" y="7"/>
                    <a:pt x="24" y="0"/>
                    <a:pt x="1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" name="Oval 578"/>
            <p:cNvSpPr>
              <a:spLocks noChangeArrowheads="1"/>
            </p:cNvSpPr>
            <p:nvPr/>
          </p:nvSpPr>
          <p:spPr bwMode="auto">
            <a:xfrm>
              <a:off x="7401005" y="2359391"/>
              <a:ext cx="32240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Oval 579"/>
            <p:cNvSpPr>
              <a:spLocks noChangeArrowheads="1"/>
            </p:cNvSpPr>
            <p:nvPr/>
          </p:nvSpPr>
          <p:spPr bwMode="auto">
            <a:xfrm>
              <a:off x="7555213" y="2357449"/>
              <a:ext cx="36124" cy="3612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" name="Oval 580"/>
            <p:cNvSpPr>
              <a:spLocks noChangeArrowheads="1"/>
            </p:cNvSpPr>
            <p:nvPr/>
          </p:nvSpPr>
          <p:spPr bwMode="auto">
            <a:xfrm>
              <a:off x="7709033" y="2354730"/>
              <a:ext cx="40397" cy="4039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cxnSp>
        <p:nvCxnSpPr>
          <p:cNvPr id="60" name="직선 연결선 59"/>
          <p:cNvCxnSpPr/>
          <p:nvPr/>
        </p:nvCxnSpPr>
        <p:spPr>
          <a:xfrm>
            <a:off x="0" y="920192"/>
            <a:ext cx="12192000" cy="0"/>
          </a:xfrm>
          <a:prstGeom prst="line">
            <a:avLst/>
          </a:prstGeom>
          <a:ln w="317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내용 개체 틀 69"/>
          <p:cNvSpPr txBox="1">
            <a:spLocks/>
          </p:cNvSpPr>
          <p:nvPr/>
        </p:nvSpPr>
        <p:spPr>
          <a:xfrm>
            <a:off x="488636" y="246597"/>
            <a:ext cx="8012339" cy="4501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ko-KR" altLang="en-US" sz="2800" b="1" kern="1200" spc="-1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사업 추진계획</a:t>
            </a:r>
            <a:endParaRPr kumimoji="0" lang="ko-KR" altLang="en-US" dirty="0"/>
          </a:p>
        </p:txBody>
      </p:sp>
      <p:sp>
        <p:nvSpPr>
          <p:cNvPr id="64" name="내용 개체 틀 69"/>
          <p:cNvSpPr txBox="1">
            <a:spLocks/>
          </p:cNvSpPr>
          <p:nvPr/>
        </p:nvSpPr>
        <p:spPr>
          <a:xfrm>
            <a:off x="637327" y="1266357"/>
            <a:ext cx="8012339" cy="4501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lang="ko-KR" altLang="en-US" sz="2400" kern="1200" spc="-150" baseline="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ko-KR" altLang="en-US" sz="2800" b="1" kern="1200" spc="-1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>
                <a:latin typeface="+mn-lt"/>
              </a:rPr>
              <a:t>프로젝트 세부 </a:t>
            </a:r>
            <a:r>
              <a:rPr lang="ko-KR" altLang="en-US" dirty="0" smtClean="0">
                <a:latin typeface="+mn-lt"/>
              </a:rPr>
              <a:t>추진일정</a:t>
            </a:r>
            <a:endParaRPr kumimoji="0" lang="ko-KR" altLang="en-US" dirty="0">
              <a:latin typeface="+mn-lt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0F045447-D644-4892-8E51-A92A4294C058}"/>
              </a:ext>
            </a:extLst>
          </p:cNvPr>
          <p:cNvSpPr/>
          <p:nvPr/>
        </p:nvSpPr>
        <p:spPr>
          <a:xfrm>
            <a:off x="497627" y="1296143"/>
            <a:ext cx="88900" cy="358925"/>
          </a:xfrm>
          <a:prstGeom prst="rect">
            <a:avLst/>
          </a:prstGeom>
          <a:solidFill>
            <a:srgbClr val="FBA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graphicFrame>
        <p:nvGraphicFramePr>
          <p:cNvPr id="62" name="표 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3749679"/>
              </p:ext>
            </p:extLst>
          </p:nvPr>
        </p:nvGraphicFramePr>
        <p:xfrm>
          <a:off x="771461" y="1890260"/>
          <a:ext cx="10958600" cy="4545045"/>
        </p:xfrm>
        <a:graphic>
          <a:graphicData uri="http://schemas.openxmlformats.org/drawingml/2006/table">
            <a:tbl>
              <a:tblPr/>
              <a:tblGrid>
                <a:gridCol w="388867">
                  <a:extLst>
                    <a:ext uri="{9D8B030D-6E8A-4147-A177-3AD203B41FA5}">
                      <a16:colId xmlns:a16="http://schemas.microsoft.com/office/drawing/2014/main" val="2476617223"/>
                    </a:ext>
                  </a:extLst>
                </a:gridCol>
                <a:gridCol w="2657261">
                  <a:extLst>
                    <a:ext uri="{9D8B030D-6E8A-4147-A177-3AD203B41FA5}">
                      <a16:colId xmlns:a16="http://schemas.microsoft.com/office/drawing/2014/main" val="1212752253"/>
                    </a:ext>
                  </a:extLst>
                </a:gridCol>
                <a:gridCol w="648112">
                  <a:extLst>
                    <a:ext uri="{9D8B030D-6E8A-4147-A177-3AD203B41FA5}">
                      <a16:colId xmlns:a16="http://schemas.microsoft.com/office/drawing/2014/main" val="1127734347"/>
                    </a:ext>
                  </a:extLst>
                </a:gridCol>
                <a:gridCol w="363218">
                  <a:extLst>
                    <a:ext uri="{9D8B030D-6E8A-4147-A177-3AD203B41FA5}">
                      <a16:colId xmlns:a16="http://schemas.microsoft.com/office/drawing/2014/main" val="1968346771"/>
                    </a:ext>
                  </a:extLst>
                </a:gridCol>
                <a:gridCol w="363218">
                  <a:extLst>
                    <a:ext uri="{9D8B030D-6E8A-4147-A177-3AD203B41FA5}">
                      <a16:colId xmlns:a16="http://schemas.microsoft.com/office/drawing/2014/main" val="3923564859"/>
                    </a:ext>
                  </a:extLst>
                </a:gridCol>
                <a:gridCol w="363218">
                  <a:extLst>
                    <a:ext uri="{9D8B030D-6E8A-4147-A177-3AD203B41FA5}">
                      <a16:colId xmlns:a16="http://schemas.microsoft.com/office/drawing/2014/main" val="4163392557"/>
                    </a:ext>
                  </a:extLst>
                </a:gridCol>
                <a:gridCol w="363218">
                  <a:extLst>
                    <a:ext uri="{9D8B030D-6E8A-4147-A177-3AD203B41FA5}">
                      <a16:colId xmlns:a16="http://schemas.microsoft.com/office/drawing/2014/main" val="2138400703"/>
                    </a:ext>
                  </a:extLst>
                </a:gridCol>
                <a:gridCol w="363218">
                  <a:extLst>
                    <a:ext uri="{9D8B030D-6E8A-4147-A177-3AD203B41FA5}">
                      <a16:colId xmlns:a16="http://schemas.microsoft.com/office/drawing/2014/main" val="1273814636"/>
                    </a:ext>
                  </a:extLst>
                </a:gridCol>
                <a:gridCol w="363218">
                  <a:extLst>
                    <a:ext uri="{9D8B030D-6E8A-4147-A177-3AD203B41FA5}">
                      <a16:colId xmlns:a16="http://schemas.microsoft.com/office/drawing/2014/main" val="3466841540"/>
                    </a:ext>
                  </a:extLst>
                </a:gridCol>
                <a:gridCol w="363218">
                  <a:extLst>
                    <a:ext uri="{9D8B030D-6E8A-4147-A177-3AD203B41FA5}">
                      <a16:colId xmlns:a16="http://schemas.microsoft.com/office/drawing/2014/main" val="966799953"/>
                    </a:ext>
                  </a:extLst>
                </a:gridCol>
                <a:gridCol w="363218">
                  <a:extLst>
                    <a:ext uri="{9D8B030D-6E8A-4147-A177-3AD203B41FA5}">
                      <a16:colId xmlns:a16="http://schemas.microsoft.com/office/drawing/2014/main" val="3025933812"/>
                    </a:ext>
                  </a:extLst>
                </a:gridCol>
                <a:gridCol w="363218">
                  <a:extLst>
                    <a:ext uri="{9D8B030D-6E8A-4147-A177-3AD203B41FA5}">
                      <a16:colId xmlns:a16="http://schemas.microsoft.com/office/drawing/2014/main" val="3374552899"/>
                    </a:ext>
                  </a:extLst>
                </a:gridCol>
                <a:gridCol w="363218">
                  <a:extLst>
                    <a:ext uri="{9D8B030D-6E8A-4147-A177-3AD203B41FA5}">
                      <a16:colId xmlns:a16="http://schemas.microsoft.com/office/drawing/2014/main" val="2874315558"/>
                    </a:ext>
                  </a:extLst>
                </a:gridCol>
                <a:gridCol w="363218">
                  <a:extLst>
                    <a:ext uri="{9D8B030D-6E8A-4147-A177-3AD203B41FA5}">
                      <a16:colId xmlns:a16="http://schemas.microsoft.com/office/drawing/2014/main" val="1676519420"/>
                    </a:ext>
                  </a:extLst>
                </a:gridCol>
                <a:gridCol w="363218">
                  <a:extLst>
                    <a:ext uri="{9D8B030D-6E8A-4147-A177-3AD203B41FA5}">
                      <a16:colId xmlns:a16="http://schemas.microsoft.com/office/drawing/2014/main" val="907873391"/>
                    </a:ext>
                  </a:extLst>
                </a:gridCol>
                <a:gridCol w="363218">
                  <a:extLst>
                    <a:ext uri="{9D8B030D-6E8A-4147-A177-3AD203B41FA5}">
                      <a16:colId xmlns:a16="http://schemas.microsoft.com/office/drawing/2014/main" val="2319384855"/>
                    </a:ext>
                  </a:extLst>
                </a:gridCol>
                <a:gridCol w="363218">
                  <a:extLst>
                    <a:ext uri="{9D8B030D-6E8A-4147-A177-3AD203B41FA5}">
                      <a16:colId xmlns:a16="http://schemas.microsoft.com/office/drawing/2014/main" val="1779148131"/>
                    </a:ext>
                  </a:extLst>
                </a:gridCol>
                <a:gridCol w="363218">
                  <a:extLst>
                    <a:ext uri="{9D8B030D-6E8A-4147-A177-3AD203B41FA5}">
                      <a16:colId xmlns:a16="http://schemas.microsoft.com/office/drawing/2014/main" val="692245927"/>
                    </a:ext>
                  </a:extLst>
                </a:gridCol>
                <a:gridCol w="363218">
                  <a:extLst>
                    <a:ext uri="{9D8B030D-6E8A-4147-A177-3AD203B41FA5}">
                      <a16:colId xmlns:a16="http://schemas.microsoft.com/office/drawing/2014/main" val="3385223941"/>
                    </a:ext>
                  </a:extLst>
                </a:gridCol>
                <a:gridCol w="363218">
                  <a:extLst>
                    <a:ext uri="{9D8B030D-6E8A-4147-A177-3AD203B41FA5}">
                      <a16:colId xmlns:a16="http://schemas.microsoft.com/office/drawing/2014/main" val="505506360"/>
                    </a:ext>
                  </a:extLst>
                </a:gridCol>
                <a:gridCol w="363218">
                  <a:extLst>
                    <a:ext uri="{9D8B030D-6E8A-4147-A177-3AD203B41FA5}">
                      <a16:colId xmlns:a16="http://schemas.microsoft.com/office/drawing/2014/main" val="3475544451"/>
                    </a:ext>
                  </a:extLst>
                </a:gridCol>
                <a:gridCol w="363218">
                  <a:extLst>
                    <a:ext uri="{9D8B030D-6E8A-4147-A177-3AD203B41FA5}">
                      <a16:colId xmlns:a16="http://schemas.microsoft.com/office/drawing/2014/main" val="2846085822"/>
                    </a:ext>
                  </a:extLst>
                </a:gridCol>
                <a:gridCol w="363218">
                  <a:extLst>
                    <a:ext uri="{9D8B030D-6E8A-4147-A177-3AD203B41FA5}">
                      <a16:colId xmlns:a16="http://schemas.microsoft.com/office/drawing/2014/main" val="3968877304"/>
                    </a:ext>
                  </a:extLst>
                </a:gridCol>
              </a:tblGrid>
              <a:tr h="505005">
                <a:tc rowSpan="2"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0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구 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-100" dirty="0" smtClean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7</a:t>
                      </a:r>
                      <a:r>
                        <a:rPr lang="ko-KR" altLang="en-US" sz="1100" b="1" kern="0" spc="-100" dirty="0" smtClean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-100" dirty="0" smtClean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8</a:t>
                      </a:r>
                      <a:r>
                        <a:rPr lang="ko-KR" altLang="en-US" sz="1100" b="1" kern="0" spc="-100" dirty="0" smtClean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-100" dirty="0" smtClean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9</a:t>
                      </a:r>
                      <a:r>
                        <a:rPr lang="ko-KR" altLang="en-US" sz="1100" b="1" kern="0" spc="-100" dirty="0" smtClean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-100" dirty="0" smtClean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10</a:t>
                      </a:r>
                      <a:r>
                        <a:rPr lang="ko-KR" altLang="en-US" sz="1100" b="1" kern="0" spc="-100" dirty="0" smtClean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-100" dirty="0" smtClean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11</a:t>
                      </a:r>
                      <a:r>
                        <a:rPr lang="ko-KR" altLang="en-US" sz="1100" b="1" kern="0" spc="-100" dirty="0" smtClean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548611"/>
                  </a:ext>
                </a:extLst>
              </a:tr>
              <a:tr h="505005"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W1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W2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W3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W4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W1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W2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W3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W4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W1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W2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W3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W4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W1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W2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W3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W4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W1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W2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W3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W4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8582815"/>
                  </a:ext>
                </a:extLst>
              </a:tr>
              <a:tr h="5050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1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계획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■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■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1188536"/>
                  </a:ext>
                </a:extLst>
              </a:tr>
              <a:tr h="5050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2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계획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■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■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5025952"/>
                  </a:ext>
                </a:extLst>
              </a:tr>
              <a:tr h="5050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3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계획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■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■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625857"/>
                  </a:ext>
                </a:extLst>
              </a:tr>
              <a:tr h="5050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4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계획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■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■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9205423"/>
                  </a:ext>
                </a:extLst>
              </a:tr>
              <a:tr h="5050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5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계획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■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■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5300893"/>
                  </a:ext>
                </a:extLst>
              </a:tr>
              <a:tr h="5050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6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계획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■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225368"/>
                  </a:ext>
                </a:extLst>
              </a:tr>
              <a:tr h="5050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7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계획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■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8043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262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1"/>
            <a:ext cx="12192000" cy="919155"/>
          </a:xfrm>
          <a:prstGeom prst="rect">
            <a:avLst/>
          </a:prstGeom>
          <a:gradFill>
            <a:gsLst>
              <a:gs pos="100000">
                <a:srgbClr val="0E5076"/>
              </a:gs>
              <a:gs pos="0">
                <a:srgbClr val="08293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10037520" y="35081"/>
            <a:ext cx="2115152" cy="887183"/>
            <a:chOff x="6163843" y="1729740"/>
            <a:chExt cx="1586364" cy="665387"/>
          </a:xfrm>
        </p:grpSpPr>
        <p:sp>
          <p:nvSpPr>
            <p:cNvPr id="5" name="Oval 526"/>
            <p:cNvSpPr>
              <a:spLocks noChangeArrowheads="1"/>
            </p:cNvSpPr>
            <p:nvPr/>
          </p:nvSpPr>
          <p:spPr bwMode="auto">
            <a:xfrm>
              <a:off x="6163843" y="1744500"/>
              <a:ext cx="10876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" name="Oval 527"/>
            <p:cNvSpPr>
              <a:spLocks noChangeArrowheads="1"/>
            </p:cNvSpPr>
            <p:nvPr/>
          </p:nvSpPr>
          <p:spPr bwMode="auto">
            <a:xfrm>
              <a:off x="6319217" y="1744500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" name="Oval 528"/>
            <p:cNvSpPr>
              <a:spLocks noChangeArrowheads="1"/>
            </p:cNvSpPr>
            <p:nvPr/>
          </p:nvSpPr>
          <p:spPr bwMode="auto">
            <a:xfrm>
              <a:off x="6473425" y="1742558"/>
              <a:ext cx="14760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" name="Oval 529"/>
            <p:cNvSpPr>
              <a:spLocks noChangeArrowheads="1"/>
            </p:cNvSpPr>
            <p:nvPr/>
          </p:nvSpPr>
          <p:spPr bwMode="auto">
            <a:xfrm>
              <a:off x="6628798" y="1741393"/>
              <a:ext cx="16703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" name="Oval 530"/>
            <p:cNvSpPr>
              <a:spLocks noChangeArrowheads="1"/>
            </p:cNvSpPr>
            <p:nvPr/>
          </p:nvSpPr>
          <p:spPr bwMode="auto">
            <a:xfrm>
              <a:off x="6784172" y="1741393"/>
              <a:ext cx="18257" cy="1864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" name="Oval 531"/>
            <p:cNvSpPr>
              <a:spLocks noChangeArrowheads="1"/>
            </p:cNvSpPr>
            <p:nvPr/>
          </p:nvSpPr>
          <p:spPr bwMode="auto">
            <a:xfrm>
              <a:off x="6937603" y="1739839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" name="Oval 532"/>
            <p:cNvSpPr>
              <a:spLocks noChangeArrowheads="1"/>
            </p:cNvSpPr>
            <p:nvPr/>
          </p:nvSpPr>
          <p:spPr bwMode="auto">
            <a:xfrm>
              <a:off x="7092200" y="1737120"/>
              <a:ext cx="26414" cy="2641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" name="Oval 533"/>
            <p:cNvSpPr>
              <a:spLocks noChangeArrowheads="1"/>
            </p:cNvSpPr>
            <p:nvPr/>
          </p:nvSpPr>
          <p:spPr bwMode="auto">
            <a:xfrm>
              <a:off x="7246408" y="1735955"/>
              <a:ext cx="29521" cy="2952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" name="Oval 534"/>
            <p:cNvSpPr>
              <a:spLocks noChangeArrowheads="1"/>
            </p:cNvSpPr>
            <p:nvPr/>
          </p:nvSpPr>
          <p:spPr bwMode="auto">
            <a:xfrm>
              <a:off x="7399839" y="1734401"/>
              <a:ext cx="34182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" name="Oval 535"/>
            <p:cNvSpPr>
              <a:spLocks noChangeArrowheads="1"/>
            </p:cNvSpPr>
            <p:nvPr/>
          </p:nvSpPr>
          <p:spPr bwMode="auto">
            <a:xfrm>
              <a:off x="7553659" y="1731294"/>
              <a:ext cx="39232" cy="3884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" name="Oval 536"/>
            <p:cNvSpPr>
              <a:spLocks noChangeArrowheads="1"/>
            </p:cNvSpPr>
            <p:nvPr/>
          </p:nvSpPr>
          <p:spPr bwMode="auto">
            <a:xfrm>
              <a:off x="7707868" y="1729740"/>
              <a:ext cx="42339" cy="4233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" name="Oval 537"/>
            <p:cNvSpPr>
              <a:spLocks noChangeArrowheads="1"/>
            </p:cNvSpPr>
            <p:nvPr/>
          </p:nvSpPr>
          <p:spPr bwMode="auto">
            <a:xfrm>
              <a:off x="6163843" y="1902593"/>
              <a:ext cx="10099" cy="9322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" name="Oval 538"/>
            <p:cNvSpPr>
              <a:spLocks noChangeArrowheads="1"/>
            </p:cNvSpPr>
            <p:nvPr/>
          </p:nvSpPr>
          <p:spPr bwMode="auto">
            <a:xfrm>
              <a:off x="6319217" y="1901039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" name="Oval 539"/>
            <p:cNvSpPr>
              <a:spLocks noChangeArrowheads="1"/>
            </p:cNvSpPr>
            <p:nvPr/>
          </p:nvSpPr>
          <p:spPr bwMode="auto">
            <a:xfrm>
              <a:off x="6473425" y="1899097"/>
              <a:ext cx="14760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" name="Oval 540"/>
            <p:cNvSpPr>
              <a:spLocks noChangeArrowheads="1"/>
            </p:cNvSpPr>
            <p:nvPr/>
          </p:nvSpPr>
          <p:spPr bwMode="auto">
            <a:xfrm>
              <a:off x="6628798" y="1897932"/>
              <a:ext cx="16703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" name="Oval 541"/>
            <p:cNvSpPr>
              <a:spLocks noChangeArrowheads="1"/>
            </p:cNvSpPr>
            <p:nvPr/>
          </p:nvSpPr>
          <p:spPr bwMode="auto">
            <a:xfrm>
              <a:off x="6784172" y="1897932"/>
              <a:ext cx="18257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" name="Oval 542"/>
            <p:cNvSpPr>
              <a:spLocks noChangeArrowheads="1"/>
            </p:cNvSpPr>
            <p:nvPr/>
          </p:nvSpPr>
          <p:spPr bwMode="auto">
            <a:xfrm>
              <a:off x="6937603" y="1896378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" name="Oval 543"/>
            <p:cNvSpPr>
              <a:spLocks noChangeArrowheads="1"/>
            </p:cNvSpPr>
            <p:nvPr/>
          </p:nvSpPr>
          <p:spPr bwMode="auto">
            <a:xfrm>
              <a:off x="7092200" y="1892494"/>
              <a:ext cx="26414" cy="2757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" name="Oval 544"/>
            <p:cNvSpPr>
              <a:spLocks noChangeArrowheads="1"/>
            </p:cNvSpPr>
            <p:nvPr/>
          </p:nvSpPr>
          <p:spPr bwMode="auto">
            <a:xfrm>
              <a:off x="7246408" y="1892494"/>
              <a:ext cx="28744" cy="2874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" name="Oval 545"/>
            <p:cNvSpPr>
              <a:spLocks noChangeArrowheads="1"/>
            </p:cNvSpPr>
            <p:nvPr/>
          </p:nvSpPr>
          <p:spPr bwMode="auto">
            <a:xfrm>
              <a:off x="7401005" y="1890552"/>
              <a:ext cx="32240" cy="3340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" name="Oval 546"/>
            <p:cNvSpPr>
              <a:spLocks noChangeArrowheads="1"/>
            </p:cNvSpPr>
            <p:nvPr/>
          </p:nvSpPr>
          <p:spPr bwMode="auto">
            <a:xfrm>
              <a:off x="7554436" y="1887832"/>
              <a:ext cx="37678" cy="3806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" name="Oval 547"/>
            <p:cNvSpPr>
              <a:spLocks noChangeArrowheads="1"/>
            </p:cNvSpPr>
            <p:nvPr/>
          </p:nvSpPr>
          <p:spPr bwMode="auto">
            <a:xfrm>
              <a:off x="7709033" y="1887056"/>
              <a:ext cx="40397" cy="3962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" name="Freeform 548"/>
            <p:cNvSpPr>
              <a:spLocks/>
            </p:cNvSpPr>
            <p:nvPr/>
          </p:nvSpPr>
          <p:spPr bwMode="auto">
            <a:xfrm>
              <a:off x="6163843" y="2058355"/>
              <a:ext cx="10099" cy="9322"/>
            </a:xfrm>
            <a:custGeom>
              <a:avLst/>
              <a:gdLst>
                <a:gd name="T0" fmla="*/ 6 w 11"/>
                <a:gd name="T1" fmla="*/ 0 h 10"/>
                <a:gd name="T2" fmla="*/ 0 w 11"/>
                <a:gd name="T3" fmla="*/ 5 h 10"/>
                <a:gd name="T4" fmla="*/ 6 w 11"/>
                <a:gd name="T5" fmla="*/ 10 h 10"/>
                <a:gd name="T6" fmla="*/ 11 w 11"/>
                <a:gd name="T7" fmla="*/ 5 h 10"/>
                <a:gd name="T8" fmla="*/ 6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6" y="0"/>
                  </a:moveTo>
                  <a:cubicBezTo>
                    <a:pt x="3" y="0"/>
                    <a:pt x="0" y="3"/>
                    <a:pt x="0" y="5"/>
                  </a:cubicBezTo>
                  <a:cubicBezTo>
                    <a:pt x="0" y="9"/>
                    <a:pt x="3" y="10"/>
                    <a:pt x="6" y="10"/>
                  </a:cubicBezTo>
                  <a:cubicBezTo>
                    <a:pt x="9" y="10"/>
                    <a:pt x="11" y="9"/>
                    <a:pt x="11" y="5"/>
                  </a:cubicBezTo>
                  <a:cubicBezTo>
                    <a:pt x="11" y="3"/>
                    <a:pt x="9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" name="Oval 549"/>
            <p:cNvSpPr>
              <a:spLocks noChangeArrowheads="1"/>
            </p:cNvSpPr>
            <p:nvPr/>
          </p:nvSpPr>
          <p:spPr bwMode="auto">
            <a:xfrm>
              <a:off x="6319217" y="2056413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Oval 550"/>
            <p:cNvSpPr>
              <a:spLocks noChangeArrowheads="1"/>
            </p:cNvSpPr>
            <p:nvPr/>
          </p:nvSpPr>
          <p:spPr bwMode="auto">
            <a:xfrm>
              <a:off x="6474590" y="2055636"/>
              <a:ext cx="13595" cy="147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Oval 551"/>
            <p:cNvSpPr>
              <a:spLocks noChangeArrowheads="1"/>
            </p:cNvSpPr>
            <p:nvPr/>
          </p:nvSpPr>
          <p:spPr bwMode="auto">
            <a:xfrm>
              <a:off x="6629575" y="2055636"/>
              <a:ext cx="15926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" name="Oval 552"/>
            <p:cNvSpPr>
              <a:spLocks noChangeArrowheads="1"/>
            </p:cNvSpPr>
            <p:nvPr/>
          </p:nvSpPr>
          <p:spPr bwMode="auto">
            <a:xfrm>
              <a:off x="6784172" y="2053694"/>
              <a:ext cx="18257" cy="1825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Oval 553"/>
            <p:cNvSpPr>
              <a:spLocks noChangeArrowheads="1"/>
            </p:cNvSpPr>
            <p:nvPr/>
          </p:nvSpPr>
          <p:spPr bwMode="auto">
            <a:xfrm>
              <a:off x="6937603" y="2051751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" name="Oval 554"/>
            <p:cNvSpPr>
              <a:spLocks noChangeArrowheads="1"/>
            </p:cNvSpPr>
            <p:nvPr/>
          </p:nvSpPr>
          <p:spPr bwMode="auto">
            <a:xfrm>
              <a:off x="7092200" y="2050198"/>
              <a:ext cx="26414" cy="2757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" name="Freeform 555"/>
            <p:cNvSpPr>
              <a:spLocks/>
            </p:cNvSpPr>
            <p:nvPr/>
          </p:nvSpPr>
          <p:spPr bwMode="auto">
            <a:xfrm>
              <a:off x="7246408" y="2048256"/>
              <a:ext cx="29521" cy="29521"/>
            </a:xfrm>
            <a:custGeom>
              <a:avLst/>
              <a:gdLst>
                <a:gd name="T0" fmla="*/ 16 w 32"/>
                <a:gd name="T1" fmla="*/ 0 h 32"/>
                <a:gd name="T2" fmla="*/ 0 w 32"/>
                <a:gd name="T3" fmla="*/ 16 h 32"/>
                <a:gd name="T4" fmla="*/ 16 w 32"/>
                <a:gd name="T5" fmla="*/ 32 h 32"/>
                <a:gd name="T6" fmla="*/ 32 w 32"/>
                <a:gd name="T7" fmla="*/ 16 h 32"/>
                <a:gd name="T8" fmla="*/ 16 w 3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7" y="0"/>
                    <a:pt x="0" y="8"/>
                    <a:pt x="0" y="16"/>
                  </a:cubicBezTo>
                  <a:cubicBezTo>
                    <a:pt x="0" y="26"/>
                    <a:pt x="7" y="32"/>
                    <a:pt x="16" y="32"/>
                  </a:cubicBezTo>
                  <a:cubicBezTo>
                    <a:pt x="24" y="32"/>
                    <a:pt x="32" y="26"/>
                    <a:pt x="32" y="16"/>
                  </a:cubicBezTo>
                  <a:cubicBezTo>
                    <a:pt x="32" y="8"/>
                    <a:pt x="24" y="0"/>
                    <a:pt x="1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" name="Oval 556"/>
            <p:cNvSpPr>
              <a:spLocks noChangeArrowheads="1"/>
            </p:cNvSpPr>
            <p:nvPr/>
          </p:nvSpPr>
          <p:spPr bwMode="auto">
            <a:xfrm>
              <a:off x="7401005" y="2046313"/>
              <a:ext cx="32240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Oval 557"/>
            <p:cNvSpPr>
              <a:spLocks noChangeArrowheads="1"/>
            </p:cNvSpPr>
            <p:nvPr/>
          </p:nvSpPr>
          <p:spPr bwMode="auto">
            <a:xfrm>
              <a:off x="7554436" y="2044371"/>
              <a:ext cx="37678" cy="3767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" name="Oval 558"/>
            <p:cNvSpPr>
              <a:spLocks noChangeArrowheads="1"/>
            </p:cNvSpPr>
            <p:nvPr/>
          </p:nvSpPr>
          <p:spPr bwMode="auto">
            <a:xfrm>
              <a:off x="7707868" y="2042818"/>
              <a:ext cx="42339" cy="4117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" name="Oval 559"/>
            <p:cNvSpPr>
              <a:spLocks noChangeArrowheads="1"/>
            </p:cNvSpPr>
            <p:nvPr/>
          </p:nvSpPr>
          <p:spPr bwMode="auto">
            <a:xfrm>
              <a:off x="6164620" y="2214894"/>
              <a:ext cx="9322" cy="9322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Oval 560"/>
            <p:cNvSpPr>
              <a:spLocks noChangeArrowheads="1"/>
            </p:cNvSpPr>
            <p:nvPr/>
          </p:nvSpPr>
          <p:spPr bwMode="auto">
            <a:xfrm>
              <a:off x="6319217" y="2212952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Oval 561"/>
            <p:cNvSpPr>
              <a:spLocks noChangeArrowheads="1"/>
            </p:cNvSpPr>
            <p:nvPr/>
          </p:nvSpPr>
          <p:spPr bwMode="auto">
            <a:xfrm>
              <a:off x="6474590" y="2212952"/>
              <a:ext cx="13595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" name="Oval 562"/>
            <p:cNvSpPr>
              <a:spLocks noChangeArrowheads="1"/>
            </p:cNvSpPr>
            <p:nvPr/>
          </p:nvSpPr>
          <p:spPr bwMode="auto">
            <a:xfrm>
              <a:off x="6629575" y="2212175"/>
              <a:ext cx="14760" cy="147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" name="Oval 563"/>
            <p:cNvSpPr>
              <a:spLocks noChangeArrowheads="1"/>
            </p:cNvSpPr>
            <p:nvPr/>
          </p:nvSpPr>
          <p:spPr bwMode="auto">
            <a:xfrm>
              <a:off x="6784172" y="2211009"/>
              <a:ext cx="17480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" name="Oval 564"/>
            <p:cNvSpPr>
              <a:spLocks noChangeArrowheads="1"/>
            </p:cNvSpPr>
            <p:nvPr/>
          </p:nvSpPr>
          <p:spPr bwMode="auto">
            <a:xfrm>
              <a:off x="6937603" y="2208290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" name="Oval 565"/>
            <p:cNvSpPr>
              <a:spLocks noChangeArrowheads="1"/>
            </p:cNvSpPr>
            <p:nvPr/>
          </p:nvSpPr>
          <p:spPr bwMode="auto">
            <a:xfrm>
              <a:off x="7092200" y="2207514"/>
              <a:ext cx="25637" cy="248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" name="Oval 566"/>
            <p:cNvSpPr>
              <a:spLocks noChangeArrowheads="1"/>
            </p:cNvSpPr>
            <p:nvPr/>
          </p:nvSpPr>
          <p:spPr bwMode="auto">
            <a:xfrm>
              <a:off x="7246408" y="2205571"/>
              <a:ext cx="28744" cy="2874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" name="Oval 567"/>
            <p:cNvSpPr>
              <a:spLocks noChangeArrowheads="1"/>
            </p:cNvSpPr>
            <p:nvPr/>
          </p:nvSpPr>
          <p:spPr bwMode="auto">
            <a:xfrm>
              <a:off x="7401005" y="2203629"/>
              <a:ext cx="32240" cy="3146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" name="Oval 568"/>
            <p:cNvSpPr>
              <a:spLocks noChangeArrowheads="1"/>
            </p:cNvSpPr>
            <p:nvPr/>
          </p:nvSpPr>
          <p:spPr bwMode="auto">
            <a:xfrm>
              <a:off x="7554436" y="2200910"/>
              <a:ext cx="37678" cy="3690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" name="Oval 569"/>
            <p:cNvSpPr>
              <a:spLocks noChangeArrowheads="1"/>
            </p:cNvSpPr>
            <p:nvPr/>
          </p:nvSpPr>
          <p:spPr bwMode="auto">
            <a:xfrm>
              <a:off x="7709033" y="2199356"/>
              <a:ext cx="40397" cy="4039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570"/>
            <p:cNvSpPr>
              <a:spLocks/>
            </p:cNvSpPr>
            <p:nvPr/>
          </p:nvSpPr>
          <p:spPr bwMode="auto">
            <a:xfrm>
              <a:off x="6164620" y="2371433"/>
              <a:ext cx="9322" cy="8157"/>
            </a:xfrm>
            <a:custGeom>
              <a:avLst/>
              <a:gdLst>
                <a:gd name="T0" fmla="*/ 5 w 10"/>
                <a:gd name="T1" fmla="*/ 0 h 9"/>
                <a:gd name="T2" fmla="*/ 0 w 10"/>
                <a:gd name="T3" fmla="*/ 5 h 9"/>
                <a:gd name="T4" fmla="*/ 5 w 10"/>
                <a:gd name="T5" fmla="*/ 9 h 9"/>
                <a:gd name="T6" fmla="*/ 10 w 10"/>
                <a:gd name="T7" fmla="*/ 5 h 9"/>
                <a:gd name="T8" fmla="*/ 5 w 10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5" y="0"/>
                  </a:moveTo>
                  <a:cubicBezTo>
                    <a:pt x="2" y="0"/>
                    <a:pt x="0" y="1"/>
                    <a:pt x="0" y="5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7" y="9"/>
                    <a:pt x="10" y="7"/>
                    <a:pt x="10" y="5"/>
                  </a:cubicBezTo>
                  <a:cubicBezTo>
                    <a:pt x="10" y="1"/>
                    <a:pt x="7" y="0"/>
                    <a:pt x="5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571"/>
            <p:cNvSpPr>
              <a:spLocks/>
            </p:cNvSpPr>
            <p:nvPr/>
          </p:nvSpPr>
          <p:spPr bwMode="auto">
            <a:xfrm>
              <a:off x="6319993" y="2370267"/>
              <a:ext cx="10099" cy="10488"/>
            </a:xfrm>
            <a:custGeom>
              <a:avLst/>
              <a:gdLst>
                <a:gd name="T0" fmla="*/ 6 w 11"/>
                <a:gd name="T1" fmla="*/ 0 h 11"/>
                <a:gd name="T2" fmla="*/ 0 w 11"/>
                <a:gd name="T3" fmla="*/ 6 h 11"/>
                <a:gd name="T4" fmla="*/ 6 w 11"/>
                <a:gd name="T5" fmla="*/ 11 h 11"/>
                <a:gd name="T6" fmla="*/ 11 w 11"/>
                <a:gd name="T7" fmla="*/ 6 h 11"/>
                <a:gd name="T8" fmla="*/ 6 w 11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6" y="0"/>
                  </a:moveTo>
                  <a:cubicBezTo>
                    <a:pt x="2" y="0"/>
                    <a:pt x="0" y="2"/>
                    <a:pt x="0" y="6"/>
                  </a:cubicBezTo>
                  <a:cubicBezTo>
                    <a:pt x="0" y="8"/>
                    <a:pt x="2" y="11"/>
                    <a:pt x="6" y="11"/>
                  </a:cubicBezTo>
                  <a:cubicBezTo>
                    <a:pt x="9" y="11"/>
                    <a:pt x="11" y="8"/>
                    <a:pt x="11" y="6"/>
                  </a:cubicBezTo>
                  <a:cubicBezTo>
                    <a:pt x="11" y="2"/>
                    <a:pt x="9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" name="Freeform 572"/>
            <p:cNvSpPr>
              <a:spLocks/>
            </p:cNvSpPr>
            <p:nvPr/>
          </p:nvSpPr>
          <p:spPr bwMode="auto">
            <a:xfrm>
              <a:off x="6475367" y="2369490"/>
              <a:ext cx="12042" cy="12042"/>
            </a:xfrm>
            <a:custGeom>
              <a:avLst/>
              <a:gdLst>
                <a:gd name="T0" fmla="*/ 6 w 13"/>
                <a:gd name="T1" fmla="*/ 0 h 13"/>
                <a:gd name="T2" fmla="*/ 0 w 13"/>
                <a:gd name="T3" fmla="*/ 7 h 13"/>
                <a:gd name="T4" fmla="*/ 6 w 13"/>
                <a:gd name="T5" fmla="*/ 13 h 13"/>
                <a:gd name="T6" fmla="*/ 13 w 13"/>
                <a:gd name="T7" fmla="*/ 7 h 13"/>
                <a:gd name="T8" fmla="*/ 6 w 13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6" y="0"/>
                  </a:moveTo>
                  <a:cubicBezTo>
                    <a:pt x="2" y="0"/>
                    <a:pt x="0" y="2"/>
                    <a:pt x="0" y="7"/>
                  </a:cubicBezTo>
                  <a:cubicBezTo>
                    <a:pt x="0" y="10"/>
                    <a:pt x="2" y="13"/>
                    <a:pt x="6" y="13"/>
                  </a:cubicBezTo>
                  <a:cubicBezTo>
                    <a:pt x="10" y="13"/>
                    <a:pt x="13" y="10"/>
                    <a:pt x="13" y="7"/>
                  </a:cubicBezTo>
                  <a:cubicBezTo>
                    <a:pt x="13" y="2"/>
                    <a:pt x="10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" name="Oval 573"/>
            <p:cNvSpPr>
              <a:spLocks noChangeArrowheads="1"/>
            </p:cNvSpPr>
            <p:nvPr/>
          </p:nvSpPr>
          <p:spPr bwMode="auto">
            <a:xfrm>
              <a:off x="6629575" y="2368713"/>
              <a:ext cx="14760" cy="1359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" name="Oval 574"/>
            <p:cNvSpPr>
              <a:spLocks noChangeArrowheads="1"/>
            </p:cNvSpPr>
            <p:nvPr/>
          </p:nvSpPr>
          <p:spPr bwMode="auto">
            <a:xfrm>
              <a:off x="6784172" y="2366771"/>
              <a:ext cx="17480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" name="Oval 575"/>
            <p:cNvSpPr>
              <a:spLocks noChangeArrowheads="1"/>
            </p:cNvSpPr>
            <p:nvPr/>
          </p:nvSpPr>
          <p:spPr bwMode="auto">
            <a:xfrm>
              <a:off x="6938769" y="2364829"/>
              <a:ext cx="20975" cy="2136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Freeform 576"/>
            <p:cNvSpPr>
              <a:spLocks/>
            </p:cNvSpPr>
            <p:nvPr/>
          </p:nvSpPr>
          <p:spPr bwMode="auto">
            <a:xfrm>
              <a:off x="7092977" y="2362887"/>
              <a:ext cx="24083" cy="2408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4 h 26"/>
                <a:gd name="T4" fmla="*/ 13 w 26"/>
                <a:gd name="T5" fmla="*/ 26 h 26"/>
                <a:gd name="T6" fmla="*/ 26 w 26"/>
                <a:gd name="T7" fmla="*/ 14 h 26"/>
                <a:gd name="T8" fmla="*/ 13 w 26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4"/>
                  </a:cubicBezTo>
                  <a:cubicBezTo>
                    <a:pt x="26" y="6"/>
                    <a:pt x="20" y="0"/>
                    <a:pt x="13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" name="Freeform 577"/>
            <p:cNvSpPr>
              <a:spLocks/>
            </p:cNvSpPr>
            <p:nvPr/>
          </p:nvSpPr>
          <p:spPr bwMode="auto">
            <a:xfrm>
              <a:off x="7246408" y="2360168"/>
              <a:ext cx="28744" cy="29521"/>
            </a:xfrm>
            <a:custGeom>
              <a:avLst/>
              <a:gdLst>
                <a:gd name="T0" fmla="*/ 16 w 31"/>
                <a:gd name="T1" fmla="*/ 0 h 32"/>
                <a:gd name="T2" fmla="*/ 0 w 31"/>
                <a:gd name="T3" fmla="*/ 17 h 32"/>
                <a:gd name="T4" fmla="*/ 16 w 31"/>
                <a:gd name="T5" fmla="*/ 32 h 32"/>
                <a:gd name="T6" fmla="*/ 31 w 31"/>
                <a:gd name="T7" fmla="*/ 17 h 32"/>
                <a:gd name="T8" fmla="*/ 16 w 31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2">
                  <a:moveTo>
                    <a:pt x="16" y="0"/>
                  </a:moveTo>
                  <a:cubicBezTo>
                    <a:pt x="7" y="0"/>
                    <a:pt x="0" y="7"/>
                    <a:pt x="0" y="17"/>
                  </a:cubicBezTo>
                  <a:cubicBezTo>
                    <a:pt x="0" y="25"/>
                    <a:pt x="7" y="32"/>
                    <a:pt x="16" y="32"/>
                  </a:cubicBezTo>
                  <a:cubicBezTo>
                    <a:pt x="24" y="32"/>
                    <a:pt x="31" y="25"/>
                    <a:pt x="31" y="17"/>
                  </a:cubicBezTo>
                  <a:cubicBezTo>
                    <a:pt x="31" y="7"/>
                    <a:pt x="24" y="0"/>
                    <a:pt x="1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" name="Oval 578"/>
            <p:cNvSpPr>
              <a:spLocks noChangeArrowheads="1"/>
            </p:cNvSpPr>
            <p:nvPr/>
          </p:nvSpPr>
          <p:spPr bwMode="auto">
            <a:xfrm>
              <a:off x="7401005" y="2359391"/>
              <a:ext cx="32240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Oval 579"/>
            <p:cNvSpPr>
              <a:spLocks noChangeArrowheads="1"/>
            </p:cNvSpPr>
            <p:nvPr/>
          </p:nvSpPr>
          <p:spPr bwMode="auto">
            <a:xfrm>
              <a:off x="7555213" y="2357449"/>
              <a:ext cx="36124" cy="3612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" name="Oval 580"/>
            <p:cNvSpPr>
              <a:spLocks noChangeArrowheads="1"/>
            </p:cNvSpPr>
            <p:nvPr/>
          </p:nvSpPr>
          <p:spPr bwMode="auto">
            <a:xfrm>
              <a:off x="7709033" y="2354730"/>
              <a:ext cx="40397" cy="4039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cxnSp>
        <p:nvCxnSpPr>
          <p:cNvPr id="60" name="직선 연결선 59"/>
          <p:cNvCxnSpPr/>
          <p:nvPr/>
        </p:nvCxnSpPr>
        <p:spPr>
          <a:xfrm>
            <a:off x="0" y="920192"/>
            <a:ext cx="12192000" cy="0"/>
          </a:xfrm>
          <a:prstGeom prst="line">
            <a:avLst/>
          </a:prstGeom>
          <a:ln w="317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내용 개체 틀 69"/>
          <p:cNvSpPr txBox="1">
            <a:spLocks/>
          </p:cNvSpPr>
          <p:nvPr/>
        </p:nvSpPr>
        <p:spPr>
          <a:xfrm>
            <a:off x="488636" y="246597"/>
            <a:ext cx="8012339" cy="4501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ko-KR" altLang="en-US" sz="2800" b="1" kern="1200" spc="-1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사업 추진계획</a:t>
            </a:r>
            <a:endParaRPr kumimoji="0" lang="ko-KR" altLang="en-US" dirty="0"/>
          </a:p>
        </p:txBody>
      </p:sp>
      <p:sp>
        <p:nvSpPr>
          <p:cNvPr id="62" name="내용 개체 틀 69"/>
          <p:cNvSpPr txBox="1">
            <a:spLocks/>
          </p:cNvSpPr>
          <p:nvPr/>
        </p:nvSpPr>
        <p:spPr>
          <a:xfrm>
            <a:off x="637327" y="1266357"/>
            <a:ext cx="8012339" cy="4501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lang="ko-KR" altLang="en-US" sz="2400" kern="1200" spc="-150" baseline="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ko-KR" altLang="en-US" sz="2800" b="1" kern="1200" spc="-1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>
                <a:latin typeface="+mn-lt"/>
              </a:rPr>
              <a:t>프로젝트 </a:t>
            </a:r>
            <a:r>
              <a:rPr lang="ko-KR" altLang="en-US" dirty="0" err="1">
                <a:latin typeface="+mn-lt"/>
              </a:rPr>
              <a:t>성과달성</a:t>
            </a:r>
            <a:r>
              <a:rPr lang="ko-KR" altLang="en-US" dirty="0">
                <a:latin typeface="+mn-lt"/>
              </a:rPr>
              <a:t> </a:t>
            </a:r>
            <a:r>
              <a:rPr lang="ko-KR" altLang="en-US" dirty="0" smtClean="0">
                <a:latin typeface="+mn-lt"/>
              </a:rPr>
              <a:t>목표</a:t>
            </a:r>
            <a:endParaRPr kumimoji="0" lang="ko-KR" altLang="en-US" dirty="0">
              <a:latin typeface="+mn-lt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0F045447-D644-4892-8E51-A92A4294C058}"/>
              </a:ext>
            </a:extLst>
          </p:cNvPr>
          <p:cNvSpPr/>
          <p:nvPr/>
        </p:nvSpPr>
        <p:spPr>
          <a:xfrm>
            <a:off x="497627" y="1296143"/>
            <a:ext cx="88900" cy="358925"/>
          </a:xfrm>
          <a:prstGeom prst="rect">
            <a:avLst/>
          </a:prstGeom>
          <a:solidFill>
            <a:srgbClr val="FBA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graphicFrame>
        <p:nvGraphicFramePr>
          <p:cNvPr id="64" name="표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5554077"/>
              </p:ext>
            </p:extLst>
          </p:nvPr>
        </p:nvGraphicFramePr>
        <p:xfrm>
          <a:off x="760231" y="1914558"/>
          <a:ext cx="11065422" cy="4609333"/>
        </p:xfrm>
        <a:graphic>
          <a:graphicData uri="http://schemas.openxmlformats.org/drawingml/2006/table">
            <a:tbl>
              <a:tblPr/>
              <a:tblGrid>
                <a:gridCol w="1270792">
                  <a:extLst>
                    <a:ext uri="{9D8B030D-6E8A-4147-A177-3AD203B41FA5}">
                      <a16:colId xmlns:a16="http://schemas.microsoft.com/office/drawing/2014/main" val="2307993956"/>
                    </a:ext>
                  </a:extLst>
                </a:gridCol>
                <a:gridCol w="2892669">
                  <a:extLst>
                    <a:ext uri="{9D8B030D-6E8A-4147-A177-3AD203B41FA5}">
                      <a16:colId xmlns:a16="http://schemas.microsoft.com/office/drawing/2014/main" val="1922156893"/>
                    </a:ext>
                  </a:extLst>
                </a:gridCol>
                <a:gridCol w="3323493">
                  <a:extLst>
                    <a:ext uri="{9D8B030D-6E8A-4147-A177-3AD203B41FA5}">
                      <a16:colId xmlns:a16="http://schemas.microsoft.com/office/drawing/2014/main" val="1972350921"/>
                    </a:ext>
                  </a:extLst>
                </a:gridCol>
                <a:gridCol w="1644957">
                  <a:extLst>
                    <a:ext uri="{9D8B030D-6E8A-4147-A177-3AD203B41FA5}">
                      <a16:colId xmlns:a16="http://schemas.microsoft.com/office/drawing/2014/main" val="2893688552"/>
                    </a:ext>
                  </a:extLst>
                </a:gridCol>
                <a:gridCol w="1097075">
                  <a:extLst>
                    <a:ext uri="{9D8B030D-6E8A-4147-A177-3AD203B41FA5}">
                      <a16:colId xmlns:a16="http://schemas.microsoft.com/office/drawing/2014/main" val="2502558590"/>
                    </a:ext>
                  </a:extLst>
                </a:gridCol>
                <a:gridCol w="836436">
                  <a:extLst>
                    <a:ext uri="{9D8B030D-6E8A-4147-A177-3AD203B41FA5}">
                      <a16:colId xmlns:a16="http://schemas.microsoft.com/office/drawing/2014/main" val="4038440724"/>
                    </a:ext>
                  </a:extLst>
                </a:gridCol>
              </a:tblGrid>
              <a:tr h="50178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목표 구분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세부과업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내용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산출물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소요기간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비고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6229552"/>
                  </a:ext>
                </a:extLst>
              </a:tr>
              <a:tr h="684592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정량적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목표항목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본계약 체결</a:t>
                      </a: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(</a:t>
                      </a: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예시</a:t>
                      </a: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6840" marR="0" indent="-11684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▪현지 파트너 간 합작법인 설립</a:t>
                      </a: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(</a:t>
                      </a: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예시</a:t>
                      </a: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152400" marR="0" indent="-15240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▪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계약서</a:t>
                      </a: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(</a:t>
                      </a: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예시</a:t>
                      </a: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3</a:t>
                      </a: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개월</a:t>
                      </a: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(</a:t>
                      </a: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예시</a:t>
                      </a: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2708849"/>
                  </a:ext>
                </a:extLst>
              </a:tr>
              <a:tr h="6845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2400" marR="0" indent="-15240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▪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152400" marR="0" indent="-15240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▪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5563246"/>
                  </a:ext>
                </a:extLst>
              </a:tr>
              <a:tr h="6845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2400" marR="0" indent="-15240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▪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152400" marR="0" indent="-15240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▪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7164909"/>
                  </a:ext>
                </a:extLst>
              </a:tr>
              <a:tr h="684592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정성적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목표항목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2400" marR="0" indent="-15240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▪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152400" marR="0" indent="-15240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▪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2646656"/>
                  </a:ext>
                </a:extLst>
              </a:tr>
              <a:tr h="6845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2400" marR="0" indent="-15240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▪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152400" marR="0" indent="-15240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▪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9510856"/>
                  </a:ext>
                </a:extLst>
              </a:tr>
              <a:tr h="6845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2400" marR="0" indent="-15240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▪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152400" marR="0" indent="-15240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▪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37175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863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1"/>
            <a:ext cx="12192000" cy="919155"/>
          </a:xfrm>
          <a:prstGeom prst="rect">
            <a:avLst/>
          </a:prstGeom>
          <a:gradFill>
            <a:gsLst>
              <a:gs pos="100000">
                <a:srgbClr val="0E5076"/>
              </a:gs>
              <a:gs pos="0">
                <a:srgbClr val="08293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10037520" y="35081"/>
            <a:ext cx="2115152" cy="887183"/>
            <a:chOff x="6163843" y="1729740"/>
            <a:chExt cx="1586364" cy="665387"/>
          </a:xfrm>
        </p:grpSpPr>
        <p:sp>
          <p:nvSpPr>
            <p:cNvPr id="5" name="Oval 526"/>
            <p:cNvSpPr>
              <a:spLocks noChangeArrowheads="1"/>
            </p:cNvSpPr>
            <p:nvPr/>
          </p:nvSpPr>
          <p:spPr bwMode="auto">
            <a:xfrm>
              <a:off x="6163843" y="1744500"/>
              <a:ext cx="10876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" name="Oval 527"/>
            <p:cNvSpPr>
              <a:spLocks noChangeArrowheads="1"/>
            </p:cNvSpPr>
            <p:nvPr/>
          </p:nvSpPr>
          <p:spPr bwMode="auto">
            <a:xfrm>
              <a:off x="6319217" y="1744500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" name="Oval 528"/>
            <p:cNvSpPr>
              <a:spLocks noChangeArrowheads="1"/>
            </p:cNvSpPr>
            <p:nvPr/>
          </p:nvSpPr>
          <p:spPr bwMode="auto">
            <a:xfrm>
              <a:off x="6473425" y="1742558"/>
              <a:ext cx="14760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" name="Oval 529"/>
            <p:cNvSpPr>
              <a:spLocks noChangeArrowheads="1"/>
            </p:cNvSpPr>
            <p:nvPr/>
          </p:nvSpPr>
          <p:spPr bwMode="auto">
            <a:xfrm>
              <a:off x="6628798" y="1741393"/>
              <a:ext cx="16703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" name="Oval 530"/>
            <p:cNvSpPr>
              <a:spLocks noChangeArrowheads="1"/>
            </p:cNvSpPr>
            <p:nvPr/>
          </p:nvSpPr>
          <p:spPr bwMode="auto">
            <a:xfrm>
              <a:off x="6784172" y="1741393"/>
              <a:ext cx="18257" cy="1864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" name="Oval 531"/>
            <p:cNvSpPr>
              <a:spLocks noChangeArrowheads="1"/>
            </p:cNvSpPr>
            <p:nvPr/>
          </p:nvSpPr>
          <p:spPr bwMode="auto">
            <a:xfrm>
              <a:off x="6937603" y="1739839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" name="Oval 532"/>
            <p:cNvSpPr>
              <a:spLocks noChangeArrowheads="1"/>
            </p:cNvSpPr>
            <p:nvPr/>
          </p:nvSpPr>
          <p:spPr bwMode="auto">
            <a:xfrm>
              <a:off x="7092200" y="1737120"/>
              <a:ext cx="26414" cy="2641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" name="Oval 533"/>
            <p:cNvSpPr>
              <a:spLocks noChangeArrowheads="1"/>
            </p:cNvSpPr>
            <p:nvPr/>
          </p:nvSpPr>
          <p:spPr bwMode="auto">
            <a:xfrm>
              <a:off x="7246408" y="1735955"/>
              <a:ext cx="29521" cy="2952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" name="Oval 534"/>
            <p:cNvSpPr>
              <a:spLocks noChangeArrowheads="1"/>
            </p:cNvSpPr>
            <p:nvPr/>
          </p:nvSpPr>
          <p:spPr bwMode="auto">
            <a:xfrm>
              <a:off x="7399839" y="1734401"/>
              <a:ext cx="34182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" name="Oval 535"/>
            <p:cNvSpPr>
              <a:spLocks noChangeArrowheads="1"/>
            </p:cNvSpPr>
            <p:nvPr/>
          </p:nvSpPr>
          <p:spPr bwMode="auto">
            <a:xfrm>
              <a:off x="7553659" y="1731294"/>
              <a:ext cx="39232" cy="3884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" name="Oval 536"/>
            <p:cNvSpPr>
              <a:spLocks noChangeArrowheads="1"/>
            </p:cNvSpPr>
            <p:nvPr/>
          </p:nvSpPr>
          <p:spPr bwMode="auto">
            <a:xfrm>
              <a:off x="7707868" y="1729740"/>
              <a:ext cx="42339" cy="4233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" name="Oval 537"/>
            <p:cNvSpPr>
              <a:spLocks noChangeArrowheads="1"/>
            </p:cNvSpPr>
            <p:nvPr/>
          </p:nvSpPr>
          <p:spPr bwMode="auto">
            <a:xfrm>
              <a:off x="6163843" y="1902593"/>
              <a:ext cx="10099" cy="9322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" name="Oval 538"/>
            <p:cNvSpPr>
              <a:spLocks noChangeArrowheads="1"/>
            </p:cNvSpPr>
            <p:nvPr/>
          </p:nvSpPr>
          <p:spPr bwMode="auto">
            <a:xfrm>
              <a:off x="6319217" y="1901039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" name="Oval 539"/>
            <p:cNvSpPr>
              <a:spLocks noChangeArrowheads="1"/>
            </p:cNvSpPr>
            <p:nvPr/>
          </p:nvSpPr>
          <p:spPr bwMode="auto">
            <a:xfrm>
              <a:off x="6473425" y="1899097"/>
              <a:ext cx="14760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" name="Oval 540"/>
            <p:cNvSpPr>
              <a:spLocks noChangeArrowheads="1"/>
            </p:cNvSpPr>
            <p:nvPr/>
          </p:nvSpPr>
          <p:spPr bwMode="auto">
            <a:xfrm>
              <a:off x="6628798" y="1897932"/>
              <a:ext cx="16703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" name="Oval 541"/>
            <p:cNvSpPr>
              <a:spLocks noChangeArrowheads="1"/>
            </p:cNvSpPr>
            <p:nvPr/>
          </p:nvSpPr>
          <p:spPr bwMode="auto">
            <a:xfrm>
              <a:off x="6784172" y="1897932"/>
              <a:ext cx="18257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" name="Oval 542"/>
            <p:cNvSpPr>
              <a:spLocks noChangeArrowheads="1"/>
            </p:cNvSpPr>
            <p:nvPr/>
          </p:nvSpPr>
          <p:spPr bwMode="auto">
            <a:xfrm>
              <a:off x="6937603" y="1896378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" name="Oval 543"/>
            <p:cNvSpPr>
              <a:spLocks noChangeArrowheads="1"/>
            </p:cNvSpPr>
            <p:nvPr/>
          </p:nvSpPr>
          <p:spPr bwMode="auto">
            <a:xfrm>
              <a:off x="7092200" y="1892494"/>
              <a:ext cx="26414" cy="2757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" name="Oval 544"/>
            <p:cNvSpPr>
              <a:spLocks noChangeArrowheads="1"/>
            </p:cNvSpPr>
            <p:nvPr/>
          </p:nvSpPr>
          <p:spPr bwMode="auto">
            <a:xfrm>
              <a:off x="7246408" y="1892494"/>
              <a:ext cx="28744" cy="2874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" name="Oval 545"/>
            <p:cNvSpPr>
              <a:spLocks noChangeArrowheads="1"/>
            </p:cNvSpPr>
            <p:nvPr/>
          </p:nvSpPr>
          <p:spPr bwMode="auto">
            <a:xfrm>
              <a:off x="7401005" y="1890552"/>
              <a:ext cx="32240" cy="3340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" name="Oval 546"/>
            <p:cNvSpPr>
              <a:spLocks noChangeArrowheads="1"/>
            </p:cNvSpPr>
            <p:nvPr/>
          </p:nvSpPr>
          <p:spPr bwMode="auto">
            <a:xfrm>
              <a:off x="7554436" y="1887832"/>
              <a:ext cx="37678" cy="3806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" name="Oval 547"/>
            <p:cNvSpPr>
              <a:spLocks noChangeArrowheads="1"/>
            </p:cNvSpPr>
            <p:nvPr/>
          </p:nvSpPr>
          <p:spPr bwMode="auto">
            <a:xfrm>
              <a:off x="7709033" y="1887056"/>
              <a:ext cx="40397" cy="3962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" name="Freeform 548"/>
            <p:cNvSpPr>
              <a:spLocks/>
            </p:cNvSpPr>
            <p:nvPr/>
          </p:nvSpPr>
          <p:spPr bwMode="auto">
            <a:xfrm>
              <a:off x="6163843" y="2058355"/>
              <a:ext cx="10099" cy="9322"/>
            </a:xfrm>
            <a:custGeom>
              <a:avLst/>
              <a:gdLst>
                <a:gd name="T0" fmla="*/ 6 w 11"/>
                <a:gd name="T1" fmla="*/ 0 h 10"/>
                <a:gd name="T2" fmla="*/ 0 w 11"/>
                <a:gd name="T3" fmla="*/ 5 h 10"/>
                <a:gd name="T4" fmla="*/ 6 w 11"/>
                <a:gd name="T5" fmla="*/ 10 h 10"/>
                <a:gd name="T6" fmla="*/ 11 w 11"/>
                <a:gd name="T7" fmla="*/ 5 h 10"/>
                <a:gd name="T8" fmla="*/ 6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6" y="0"/>
                  </a:moveTo>
                  <a:cubicBezTo>
                    <a:pt x="3" y="0"/>
                    <a:pt x="0" y="3"/>
                    <a:pt x="0" y="5"/>
                  </a:cubicBezTo>
                  <a:cubicBezTo>
                    <a:pt x="0" y="9"/>
                    <a:pt x="3" y="10"/>
                    <a:pt x="6" y="10"/>
                  </a:cubicBezTo>
                  <a:cubicBezTo>
                    <a:pt x="9" y="10"/>
                    <a:pt x="11" y="9"/>
                    <a:pt x="11" y="5"/>
                  </a:cubicBezTo>
                  <a:cubicBezTo>
                    <a:pt x="11" y="3"/>
                    <a:pt x="9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" name="Oval 549"/>
            <p:cNvSpPr>
              <a:spLocks noChangeArrowheads="1"/>
            </p:cNvSpPr>
            <p:nvPr/>
          </p:nvSpPr>
          <p:spPr bwMode="auto">
            <a:xfrm>
              <a:off x="6319217" y="2056413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Oval 550"/>
            <p:cNvSpPr>
              <a:spLocks noChangeArrowheads="1"/>
            </p:cNvSpPr>
            <p:nvPr/>
          </p:nvSpPr>
          <p:spPr bwMode="auto">
            <a:xfrm>
              <a:off x="6474590" y="2055636"/>
              <a:ext cx="13595" cy="147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Oval 551"/>
            <p:cNvSpPr>
              <a:spLocks noChangeArrowheads="1"/>
            </p:cNvSpPr>
            <p:nvPr/>
          </p:nvSpPr>
          <p:spPr bwMode="auto">
            <a:xfrm>
              <a:off x="6629575" y="2055636"/>
              <a:ext cx="15926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" name="Oval 552"/>
            <p:cNvSpPr>
              <a:spLocks noChangeArrowheads="1"/>
            </p:cNvSpPr>
            <p:nvPr/>
          </p:nvSpPr>
          <p:spPr bwMode="auto">
            <a:xfrm>
              <a:off x="6784172" y="2053694"/>
              <a:ext cx="18257" cy="1825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Oval 553"/>
            <p:cNvSpPr>
              <a:spLocks noChangeArrowheads="1"/>
            </p:cNvSpPr>
            <p:nvPr/>
          </p:nvSpPr>
          <p:spPr bwMode="auto">
            <a:xfrm>
              <a:off x="6937603" y="2051751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" name="Oval 554"/>
            <p:cNvSpPr>
              <a:spLocks noChangeArrowheads="1"/>
            </p:cNvSpPr>
            <p:nvPr/>
          </p:nvSpPr>
          <p:spPr bwMode="auto">
            <a:xfrm>
              <a:off x="7092200" y="2050198"/>
              <a:ext cx="26414" cy="2757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" name="Freeform 555"/>
            <p:cNvSpPr>
              <a:spLocks/>
            </p:cNvSpPr>
            <p:nvPr/>
          </p:nvSpPr>
          <p:spPr bwMode="auto">
            <a:xfrm>
              <a:off x="7246408" y="2048256"/>
              <a:ext cx="29521" cy="29521"/>
            </a:xfrm>
            <a:custGeom>
              <a:avLst/>
              <a:gdLst>
                <a:gd name="T0" fmla="*/ 16 w 32"/>
                <a:gd name="T1" fmla="*/ 0 h 32"/>
                <a:gd name="T2" fmla="*/ 0 w 32"/>
                <a:gd name="T3" fmla="*/ 16 h 32"/>
                <a:gd name="T4" fmla="*/ 16 w 32"/>
                <a:gd name="T5" fmla="*/ 32 h 32"/>
                <a:gd name="T6" fmla="*/ 32 w 32"/>
                <a:gd name="T7" fmla="*/ 16 h 32"/>
                <a:gd name="T8" fmla="*/ 16 w 3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7" y="0"/>
                    <a:pt x="0" y="8"/>
                    <a:pt x="0" y="16"/>
                  </a:cubicBezTo>
                  <a:cubicBezTo>
                    <a:pt x="0" y="26"/>
                    <a:pt x="7" y="32"/>
                    <a:pt x="16" y="32"/>
                  </a:cubicBezTo>
                  <a:cubicBezTo>
                    <a:pt x="24" y="32"/>
                    <a:pt x="32" y="26"/>
                    <a:pt x="32" y="16"/>
                  </a:cubicBezTo>
                  <a:cubicBezTo>
                    <a:pt x="32" y="8"/>
                    <a:pt x="24" y="0"/>
                    <a:pt x="1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" name="Oval 556"/>
            <p:cNvSpPr>
              <a:spLocks noChangeArrowheads="1"/>
            </p:cNvSpPr>
            <p:nvPr/>
          </p:nvSpPr>
          <p:spPr bwMode="auto">
            <a:xfrm>
              <a:off x="7401005" y="2046313"/>
              <a:ext cx="32240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Oval 557"/>
            <p:cNvSpPr>
              <a:spLocks noChangeArrowheads="1"/>
            </p:cNvSpPr>
            <p:nvPr/>
          </p:nvSpPr>
          <p:spPr bwMode="auto">
            <a:xfrm>
              <a:off x="7554436" y="2044371"/>
              <a:ext cx="37678" cy="3767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" name="Oval 558"/>
            <p:cNvSpPr>
              <a:spLocks noChangeArrowheads="1"/>
            </p:cNvSpPr>
            <p:nvPr/>
          </p:nvSpPr>
          <p:spPr bwMode="auto">
            <a:xfrm>
              <a:off x="7707868" y="2042818"/>
              <a:ext cx="42339" cy="4117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" name="Oval 559"/>
            <p:cNvSpPr>
              <a:spLocks noChangeArrowheads="1"/>
            </p:cNvSpPr>
            <p:nvPr/>
          </p:nvSpPr>
          <p:spPr bwMode="auto">
            <a:xfrm>
              <a:off x="6164620" y="2214894"/>
              <a:ext cx="9322" cy="9322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Oval 560"/>
            <p:cNvSpPr>
              <a:spLocks noChangeArrowheads="1"/>
            </p:cNvSpPr>
            <p:nvPr/>
          </p:nvSpPr>
          <p:spPr bwMode="auto">
            <a:xfrm>
              <a:off x="6319217" y="2212952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Oval 561"/>
            <p:cNvSpPr>
              <a:spLocks noChangeArrowheads="1"/>
            </p:cNvSpPr>
            <p:nvPr/>
          </p:nvSpPr>
          <p:spPr bwMode="auto">
            <a:xfrm>
              <a:off x="6474590" y="2212952"/>
              <a:ext cx="13595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" name="Oval 562"/>
            <p:cNvSpPr>
              <a:spLocks noChangeArrowheads="1"/>
            </p:cNvSpPr>
            <p:nvPr/>
          </p:nvSpPr>
          <p:spPr bwMode="auto">
            <a:xfrm>
              <a:off x="6629575" y="2212175"/>
              <a:ext cx="14760" cy="147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" name="Oval 563"/>
            <p:cNvSpPr>
              <a:spLocks noChangeArrowheads="1"/>
            </p:cNvSpPr>
            <p:nvPr/>
          </p:nvSpPr>
          <p:spPr bwMode="auto">
            <a:xfrm>
              <a:off x="6784172" y="2211009"/>
              <a:ext cx="17480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" name="Oval 564"/>
            <p:cNvSpPr>
              <a:spLocks noChangeArrowheads="1"/>
            </p:cNvSpPr>
            <p:nvPr/>
          </p:nvSpPr>
          <p:spPr bwMode="auto">
            <a:xfrm>
              <a:off x="6937603" y="2208290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" name="Oval 565"/>
            <p:cNvSpPr>
              <a:spLocks noChangeArrowheads="1"/>
            </p:cNvSpPr>
            <p:nvPr/>
          </p:nvSpPr>
          <p:spPr bwMode="auto">
            <a:xfrm>
              <a:off x="7092200" y="2207514"/>
              <a:ext cx="25637" cy="248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" name="Oval 566"/>
            <p:cNvSpPr>
              <a:spLocks noChangeArrowheads="1"/>
            </p:cNvSpPr>
            <p:nvPr/>
          </p:nvSpPr>
          <p:spPr bwMode="auto">
            <a:xfrm>
              <a:off x="7246408" y="2205571"/>
              <a:ext cx="28744" cy="2874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" name="Oval 567"/>
            <p:cNvSpPr>
              <a:spLocks noChangeArrowheads="1"/>
            </p:cNvSpPr>
            <p:nvPr/>
          </p:nvSpPr>
          <p:spPr bwMode="auto">
            <a:xfrm>
              <a:off x="7401005" y="2203629"/>
              <a:ext cx="32240" cy="3146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" name="Oval 568"/>
            <p:cNvSpPr>
              <a:spLocks noChangeArrowheads="1"/>
            </p:cNvSpPr>
            <p:nvPr/>
          </p:nvSpPr>
          <p:spPr bwMode="auto">
            <a:xfrm>
              <a:off x="7554436" y="2200910"/>
              <a:ext cx="37678" cy="3690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" name="Oval 569"/>
            <p:cNvSpPr>
              <a:spLocks noChangeArrowheads="1"/>
            </p:cNvSpPr>
            <p:nvPr/>
          </p:nvSpPr>
          <p:spPr bwMode="auto">
            <a:xfrm>
              <a:off x="7709033" y="2199356"/>
              <a:ext cx="40397" cy="4039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570"/>
            <p:cNvSpPr>
              <a:spLocks/>
            </p:cNvSpPr>
            <p:nvPr/>
          </p:nvSpPr>
          <p:spPr bwMode="auto">
            <a:xfrm>
              <a:off x="6164620" y="2371433"/>
              <a:ext cx="9322" cy="8157"/>
            </a:xfrm>
            <a:custGeom>
              <a:avLst/>
              <a:gdLst>
                <a:gd name="T0" fmla="*/ 5 w 10"/>
                <a:gd name="T1" fmla="*/ 0 h 9"/>
                <a:gd name="T2" fmla="*/ 0 w 10"/>
                <a:gd name="T3" fmla="*/ 5 h 9"/>
                <a:gd name="T4" fmla="*/ 5 w 10"/>
                <a:gd name="T5" fmla="*/ 9 h 9"/>
                <a:gd name="T6" fmla="*/ 10 w 10"/>
                <a:gd name="T7" fmla="*/ 5 h 9"/>
                <a:gd name="T8" fmla="*/ 5 w 10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5" y="0"/>
                  </a:moveTo>
                  <a:cubicBezTo>
                    <a:pt x="2" y="0"/>
                    <a:pt x="0" y="1"/>
                    <a:pt x="0" y="5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7" y="9"/>
                    <a:pt x="10" y="7"/>
                    <a:pt x="10" y="5"/>
                  </a:cubicBezTo>
                  <a:cubicBezTo>
                    <a:pt x="10" y="1"/>
                    <a:pt x="7" y="0"/>
                    <a:pt x="5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571"/>
            <p:cNvSpPr>
              <a:spLocks/>
            </p:cNvSpPr>
            <p:nvPr/>
          </p:nvSpPr>
          <p:spPr bwMode="auto">
            <a:xfrm>
              <a:off x="6319993" y="2370267"/>
              <a:ext cx="10099" cy="10488"/>
            </a:xfrm>
            <a:custGeom>
              <a:avLst/>
              <a:gdLst>
                <a:gd name="T0" fmla="*/ 6 w 11"/>
                <a:gd name="T1" fmla="*/ 0 h 11"/>
                <a:gd name="T2" fmla="*/ 0 w 11"/>
                <a:gd name="T3" fmla="*/ 6 h 11"/>
                <a:gd name="T4" fmla="*/ 6 w 11"/>
                <a:gd name="T5" fmla="*/ 11 h 11"/>
                <a:gd name="T6" fmla="*/ 11 w 11"/>
                <a:gd name="T7" fmla="*/ 6 h 11"/>
                <a:gd name="T8" fmla="*/ 6 w 11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6" y="0"/>
                  </a:moveTo>
                  <a:cubicBezTo>
                    <a:pt x="2" y="0"/>
                    <a:pt x="0" y="2"/>
                    <a:pt x="0" y="6"/>
                  </a:cubicBezTo>
                  <a:cubicBezTo>
                    <a:pt x="0" y="8"/>
                    <a:pt x="2" y="11"/>
                    <a:pt x="6" y="11"/>
                  </a:cubicBezTo>
                  <a:cubicBezTo>
                    <a:pt x="9" y="11"/>
                    <a:pt x="11" y="8"/>
                    <a:pt x="11" y="6"/>
                  </a:cubicBezTo>
                  <a:cubicBezTo>
                    <a:pt x="11" y="2"/>
                    <a:pt x="9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" name="Freeform 572"/>
            <p:cNvSpPr>
              <a:spLocks/>
            </p:cNvSpPr>
            <p:nvPr/>
          </p:nvSpPr>
          <p:spPr bwMode="auto">
            <a:xfrm>
              <a:off x="6475367" y="2369490"/>
              <a:ext cx="12042" cy="12042"/>
            </a:xfrm>
            <a:custGeom>
              <a:avLst/>
              <a:gdLst>
                <a:gd name="T0" fmla="*/ 6 w 13"/>
                <a:gd name="T1" fmla="*/ 0 h 13"/>
                <a:gd name="T2" fmla="*/ 0 w 13"/>
                <a:gd name="T3" fmla="*/ 7 h 13"/>
                <a:gd name="T4" fmla="*/ 6 w 13"/>
                <a:gd name="T5" fmla="*/ 13 h 13"/>
                <a:gd name="T6" fmla="*/ 13 w 13"/>
                <a:gd name="T7" fmla="*/ 7 h 13"/>
                <a:gd name="T8" fmla="*/ 6 w 13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6" y="0"/>
                  </a:moveTo>
                  <a:cubicBezTo>
                    <a:pt x="2" y="0"/>
                    <a:pt x="0" y="2"/>
                    <a:pt x="0" y="7"/>
                  </a:cubicBezTo>
                  <a:cubicBezTo>
                    <a:pt x="0" y="10"/>
                    <a:pt x="2" y="13"/>
                    <a:pt x="6" y="13"/>
                  </a:cubicBezTo>
                  <a:cubicBezTo>
                    <a:pt x="10" y="13"/>
                    <a:pt x="13" y="10"/>
                    <a:pt x="13" y="7"/>
                  </a:cubicBezTo>
                  <a:cubicBezTo>
                    <a:pt x="13" y="2"/>
                    <a:pt x="10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" name="Oval 573"/>
            <p:cNvSpPr>
              <a:spLocks noChangeArrowheads="1"/>
            </p:cNvSpPr>
            <p:nvPr/>
          </p:nvSpPr>
          <p:spPr bwMode="auto">
            <a:xfrm>
              <a:off x="6629575" y="2368713"/>
              <a:ext cx="14760" cy="1359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" name="Oval 574"/>
            <p:cNvSpPr>
              <a:spLocks noChangeArrowheads="1"/>
            </p:cNvSpPr>
            <p:nvPr/>
          </p:nvSpPr>
          <p:spPr bwMode="auto">
            <a:xfrm>
              <a:off x="6784172" y="2366771"/>
              <a:ext cx="17480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" name="Oval 575"/>
            <p:cNvSpPr>
              <a:spLocks noChangeArrowheads="1"/>
            </p:cNvSpPr>
            <p:nvPr/>
          </p:nvSpPr>
          <p:spPr bwMode="auto">
            <a:xfrm>
              <a:off x="6938769" y="2364829"/>
              <a:ext cx="20975" cy="2136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Freeform 576"/>
            <p:cNvSpPr>
              <a:spLocks/>
            </p:cNvSpPr>
            <p:nvPr/>
          </p:nvSpPr>
          <p:spPr bwMode="auto">
            <a:xfrm>
              <a:off x="7092977" y="2362887"/>
              <a:ext cx="24083" cy="2408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4 h 26"/>
                <a:gd name="T4" fmla="*/ 13 w 26"/>
                <a:gd name="T5" fmla="*/ 26 h 26"/>
                <a:gd name="T6" fmla="*/ 26 w 26"/>
                <a:gd name="T7" fmla="*/ 14 h 26"/>
                <a:gd name="T8" fmla="*/ 13 w 26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4"/>
                  </a:cubicBezTo>
                  <a:cubicBezTo>
                    <a:pt x="26" y="6"/>
                    <a:pt x="20" y="0"/>
                    <a:pt x="13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" name="Freeform 577"/>
            <p:cNvSpPr>
              <a:spLocks/>
            </p:cNvSpPr>
            <p:nvPr/>
          </p:nvSpPr>
          <p:spPr bwMode="auto">
            <a:xfrm>
              <a:off x="7246408" y="2360168"/>
              <a:ext cx="28744" cy="29521"/>
            </a:xfrm>
            <a:custGeom>
              <a:avLst/>
              <a:gdLst>
                <a:gd name="T0" fmla="*/ 16 w 31"/>
                <a:gd name="T1" fmla="*/ 0 h 32"/>
                <a:gd name="T2" fmla="*/ 0 w 31"/>
                <a:gd name="T3" fmla="*/ 17 h 32"/>
                <a:gd name="T4" fmla="*/ 16 w 31"/>
                <a:gd name="T5" fmla="*/ 32 h 32"/>
                <a:gd name="T6" fmla="*/ 31 w 31"/>
                <a:gd name="T7" fmla="*/ 17 h 32"/>
                <a:gd name="T8" fmla="*/ 16 w 31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2">
                  <a:moveTo>
                    <a:pt x="16" y="0"/>
                  </a:moveTo>
                  <a:cubicBezTo>
                    <a:pt x="7" y="0"/>
                    <a:pt x="0" y="7"/>
                    <a:pt x="0" y="17"/>
                  </a:cubicBezTo>
                  <a:cubicBezTo>
                    <a:pt x="0" y="25"/>
                    <a:pt x="7" y="32"/>
                    <a:pt x="16" y="32"/>
                  </a:cubicBezTo>
                  <a:cubicBezTo>
                    <a:pt x="24" y="32"/>
                    <a:pt x="31" y="25"/>
                    <a:pt x="31" y="17"/>
                  </a:cubicBezTo>
                  <a:cubicBezTo>
                    <a:pt x="31" y="7"/>
                    <a:pt x="24" y="0"/>
                    <a:pt x="1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" name="Oval 578"/>
            <p:cNvSpPr>
              <a:spLocks noChangeArrowheads="1"/>
            </p:cNvSpPr>
            <p:nvPr/>
          </p:nvSpPr>
          <p:spPr bwMode="auto">
            <a:xfrm>
              <a:off x="7401005" y="2359391"/>
              <a:ext cx="32240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Oval 579"/>
            <p:cNvSpPr>
              <a:spLocks noChangeArrowheads="1"/>
            </p:cNvSpPr>
            <p:nvPr/>
          </p:nvSpPr>
          <p:spPr bwMode="auto">
            <a:xfrm>
              <a:off x="7555213" y="2357449"/>
              <a:ext cx="36124" cy="3612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" name="Oval 580"/>
            <p:cNvSpPr>
              <a:spLocks noChangeArrowheads="1"/>
            </p:cNvSpPr>
            <p:nvPr/>
          </p:nvSpPr>
          <p:spPr bwMode="auto">
            <a:xfrm>
              <a:off x="7709033" y="2354730"/>
              <a:ext cx="40397" cy="4039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cxnSp>
        <p:nvCxnSpPr>
          <p:cNvPr id="60" name="직선 연결선 59"/>
          <p:cNvCxnSpPr/>
          <p:nvPr/>
        </p:nvCxnSpPr>
        <p:spPr>
          <a:xfrm>
            <a:off x="0" y="920192"/>
            <a:ext cx="12192000" cy="0"/>
          </a:xfrm>
          <a:prstGeom prst="line">
            <a:avLst/>
          </a:prstGeom>
          <a:ln w="317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내용 개체 틀 69"/>
          <p:cNvSpPr txBox="1">
            <a:spLocks/>
          </p:cNvSpPr>
          <p:nvPr/>
        </p:nvSpPr>
        <p:spPr>
          <a:xfrm>
            <a:off x="488636" y="246597"/>
            <a:ext cx="8012339" cy="4501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ko-KR" altLang="en-US" sz="2800" b="1" kern="1200" spc="-1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사업 추진계획</a:t>
            </a:r>
            <a:endParaRPr kumimoji="0" lang="ko-KR" altLang="en-US" dirty="0"/>
          </a:p>
        </p:txBody>
      </p:sp>
      <p:sp>
        <p:nvSpPr>
          <p:cNvPr id="62" name="내용 개체 틀 69"/>
          <p:cNvSpPr txBox="1">
            <a:spLocks/>
          </p:cNvSpPr>
          <p:nvPr/>
        </p:nvSpPr>
        <p:spPr>
          <a:xfrm>
            <a:off x="637327" y="1266357"/>
            <a:ext cx="8012339" cy="4501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lang="ko-KR" altLang="en-US" sz="2400" kern="1200" spc="-150" baseline="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ko-KR" altLang="en-US" sz="2800" b="1" kern="1200" spc="-1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+mn-lt"/>
              </a:rPr>
              <a:t>주요 </a:t>
            </a:r>
            <a:r>
              <a:rPr lang="ko-KR" altLang="en-US" dirty="0" err="1" smtClean="0">
                <a:latin typeface="+mn-lt"/>
              </a:rPr>
              <a:t>수행과업</a:t>
            </a:r>
            <a:endParaRPr kumimoji="0" lang="ko-KR" altLang="en-US" dirty="0">
              <a:latin typeface="+mn-lt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0F045447-D644-4892-8E51-A92A4294C058}"/>
              </a:ext>
            </a:extLst>
          </p:cNvPr>
          <p:cNvSpPr/>
          <p:nvPr/>
        </p:nvSpPr>
        <p:spPr>
          <a:xfrm>
            <a:off x="497627" y="1296143"/>
            <a:ext cx="88900" cy="358925"/>
          </a:xfrm>
          <a:prstGeom prst="rect">
            <a:avLst/>
          </a:prstGeom>
          <a:solidFill>
            <a:srgbClr val="FBA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</p:spTree>
    <p:extLst>
      <p:ext uri="{BB962C8B-B14F-4D97-AF65-F5344CB8AC3E}">
        <p14:creationId xmlns:p14="http://schemas.microsoft.com/office/powerpoint/2010/main" val="231079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6" b="60278"/>
          <a:stretch/>
        </p:blipFill>
        <p:spPr>
          <a:xfrm>
            <a:off x="-19050" y="-18444"/>
            <a:ext cx="12230100" cy="6896985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588" y="-10476"/>
            <a:ext cx="12191412" cy="6878001"/>
          </a:xfrm>
          <a:prstGeom prst="rect">
            <a:avLst/>
          </a:prstGeom>
          <a:solidFill>
            <a:srgbClr val="013C5C">
              <a:alpha val="8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/>
          <p:cNvGrpSpPr/>
          <p:nvPr/>
        </p:nvGrpSpPr>
        <p:grpSpPr>
          <a:xfrm>
            <a:off x="-2901" y="-18443"/>
            <a:ext cx="2577620" cy="2578893"/>
            <a:chOff x="-2900" y="-18443"/>
            <a:chExt cx="2142464" cy="2143522"/>
          </a:xfrm>
        </p:grpSpPr>
        <p:cxnSp>
          <p:nvCxnSpPr>
            <p:cNvPr id="6" name="직선 연결선 5"/>
            <p:cNvCxnSpPr/>
            <p:nvPr/>
          </p:nvCxnSpPr>
          <p:spPr>
            <a:xfrm rot="10800000" flipV="1">
              <a:off x="-2900" y="-18443"/>
              <a:ext cx="2142464" cy="2143522"/>
            </a:xfrm>
            <a:prstGeom prst="line">
              <a:avLst/>
            </a:prstGeom>
            <a:ln w="22225">
              <a:gradFill>
                <a:gsLst>
                  <a:gs pos="100000">
                    <a:schemeClr val="accent1">
                      <a:lumMod val="5000"/>
                      <a:lumOff val="95000"/>
                      <a:alpha val="43000"/>
                    </a:schemeClr>
                  </a:gs>
                  <a:gs pos="0">
                    <a:schemeClr val="bg1">
                      <a:alpha val="1000"/>
                    </a:schemeClr>
                  </a:gs>
                </a:gsLst>
                <a:lin ang="5400000" scaled="1"/>
              </a:gradFill>
            </a:ln>
            <a:effectLst>
              <a:glow>
                <a:schemeClr val="bg1"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직각 삼각형 6"/>
            <p:cNvSpPr/>
            <p:nvPr/>
          </p:nvSpPr>
          <p:spPr>
            <a:xfrm rot="5400000">
              <a:off x="14287" y="6350"/>
              <a:ext cx="2106943" cy="2106943"/>
            </a:xfrm>
            <a:prstGeom prst="rtTriangle">
              <a:avLst/>
            </a:prstGeom>
            <a:solidFill>
              <a:srgbClr val="0C1F40">
                <a:alpha val="2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8" name="그룹 7"/>
          <p:cNvGrpSpPr/>
          <p:nvPr/>
        </p:nvGrpSpPr>
        <p:grpSpPr>
          <a:xfrm rot="10800000">
            <a:off x="9642955" y="4307252"/>
            <a:ext cx="2577620" cy="2578893"/>
            <a:chOff x="-2900" y="-18443"/>
            <a:chExt cx="2142464" cy="2143522"/>
          </a:xfrm>
        </p:grpSpPr>
        <p:cxnSp>
          <p:nvCxnSpPr>
            <p:cNvPr id="9" name="직선 연결선 8"/>
            <p:cNvCxnSpPr/>
            <p:nvPr/>
          </p:nvCxnSpPr>
          <p:spPr>
            <a:xfrm rot="10800000" flipV="1">
              <a:off x="-2900" y="-18443"/>
              <a:ext cx="2142464" cy="2143522"/>
            </a:xfrm>
            <a:prstGeom prst="line">
              <a:avLst/>
            </a:prstGeom>
            <a:ln w="22225">
              <a:gradFill>
                <a:gsLst>
                  <a:gs pos="100000">
                    <a:schemeClr val="accent1">
                      <a:lumMod val="5000"/>
                      <a:lumOff val="95000"/>
                      <a:alpha val="43000"/>
                    </a:schemeClr>
                  </a:gs>
                  <a:gs pos="0">
                    <a:schemeClr val="bg1">
                      <a:alpha val="1000"/>
                    </a:schemeClr>
                  </a:gs>
                </a:gsLst>
                <a:lin ang="5400000" scaled="1"/>
              </a:gradFill>
            </a:ln>
            <a:effectLst>
              <a:glow>
                <a:schemeClr val="bg1"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각 삼각형 9"/>
            <p:cNvSpPr/>
            <p:nvPr/>
          </p:nvSpPr>
          <p:spPr>
            <a:xfrm rot="5400000">
              <a:off x="14287" y="6350"/>
              <a:ext cx="2106943" cy="2106943"/>
            </a:xfrm>
            <a:prstGeom prst="rtTriangle">
              <a:avLst/>
            </a:prstGeom>
            <a:solidFill>
              <a:srgbClr val="0C1F40">
                <a:alpha val="2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6400800" y="-12700"/>
            <a:ext cx="5791200" cy="2757488"/>
            <a:chOff x="-6353292" y="-12700"/>
            <a:chExt cx="5791200" cy="2757488"/>
          </a:xfrm>
        </p:grpSpPr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-4638792" y="2141538"/>
              <a:ext cx="2246313" cy="531813"/>
            </a:xfrm>
            <a:custGeom>
              <a:avLst/>
              <a:gdLst>
                <a:gd name="T0" fmla="*/ 1 w 696"/>
                <a:gd name="T1" fmla="*/ 0 h 165"/>
                <a:gd name="T2" fmla="*/ 1 w 696"/>
                <a:gd name="T3" fmla="*/ 0 h 165"/>
                <a:gd name="T4" fmla="*/ 0 w 696"/>
                <a:gd name="T5" fmla="*/ 1 h 165"/>
                <a:gd name="T6" fmla="*/ 696 w 696"/>
                <a:gd name="T7" fmla="*/ 165 h 165"/>
                <a:gd name="T8" fmla="*/ 696 w 696"/>
                <a:gd name="T9" fmla="*/ 165 h 165"/>
                <a:gd name="T10" fmla="*/ 696 w 696"/>
                <a:gd name="T11" fmla="*/ 164 h 165"/>
                <a:gd name="T12" fmla="*/ 1 w 696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6" h="165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96" y="165"/>
                    <a:pt x="696" y="165"/>
                    <a:pt x="696" y="165"/>
                  </a:cubicBezTo>
                  <a:cubicBezTo>
                    <a:pt x="696" y="165"/>
                    <a:pt x="696" y="165"/>
                    <a:pt x="696" y="165"/>
                  </a:cubicBezTo>
                  <a:cubicBezTo>
                    <a:pt x="696" y="164"/>
                    <a:pt x="696" y="164"/>
                    <a:pt x="696" y="164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-4641967" y="1489075"/>
              <a:ext cx="1271588" cy="615950"/>
            </a:xfrm>
            <a:custGeom>
              <a:avLst/>
              <a:gdLst>
                <a:gd name="T0" fmla="*/ 394 w 394"/>
                <a:gd name="T1" fmla="*/ 0 h 191"/>
                <a:gd name="T2" fmla="*/ 0 w 394"/>
                <a:gd name="T3" fmla="*/ 190 h 191"/>
                <a:gd name="T4" fmla="*/ 0 w 394"/>
                <a:gd name="T5" fmla="*/ 191 h 191"/>
                <a:gd name="T6" fmla="*/ 394 w 394"/>
                <a:gd name="T7" fmla="*/ 1 h 191"/>
                <a:gd name="T8" fmla="*/ 394 w 394"/>
                <a:gd name="T9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4" h="191">
                  <a:moveTo>
                    <a:pt x="394" y="0"/>
                  </a:moveTo>
                  <a:cubicBezTo>
                    <a:pt x="0" y="190"/>
                    <a:pt x="0" y="190"/>
                    <a:pt x="0" y="190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394" y="1"/>
                    <a:pt x="394" y="1"/>
                    <a:pt x="394" y="1"/>
                  </a:cubicBezTo>
                  <a:cubicBezTo>
                    <a:pt x="394" y="1"/>
                    <a:pt x="394" y="1"/>
                    <a:pt x="39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-6240579" y="1230313"/>
              <a:ext cx="1495425" cy="871538"/>
            </a:xfrm>
            <a:custGeom>
              <a:avLst/>
              <a:gdLst>
                <a:gd name="T0" fmla="*/ 0 w 463"/>
                <a:gd name="T1" fmla="*/ 0 h 270"/>
                <a:gd name="T2" fmla="*/ 0 w 463"/>
                <a:gd name="T3" fmla="*/ 1 h 270"/>
                <a:gd name="T4" fmla="*/ 463 w 463"/>
                <a:gd name="T5" fmla="*/ 270 h 270"/>
                <a:gd name="T6" fmla="*/ 463 w 463"/>
                <a:gd name="T7" fmla="*/ 269 h 270"/>
                <a:gd name="T8" fmla="*/ 0 w 463"/>
                <a:gd name="T9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3" h="270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463" y="270"/>
                    <a:pt x="463" y="270"/>
                    <a:pt x="463" y="270"/>
                  </a:cubicBezTo>
                  <a:cubicBezTo>
                    <a:pt x="463" y="270"/>
                    <a:pt x="463" y="269"/>
                    <a:pt x="463" y="269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-5375392" y="587375"/>
              <a:ext cx="658813" cy="1489075"/>
            </a:xfrm>
            <a:custGeom>
              <a:avLst/>
              <a:gdLst>
                <a:gd name="T0" fmla="*/ 1 w 204"/>
                <a:gd name="T1" fmla="*/ 0 h 461"/>
                <a:gd name="T2" fmla="*/ 0 w 204"/>
                <a:gd name="T3" fmla="*/ 1 h 461"/>
                <a:gd name="T4" fmla="*/ 203 w 204"/>
                <a:gd name="T5" fmla="*/ 461 h 461"/>
                <a:gd name="T6" fmla="*/ 204 w 204"/>
                <a:gd name="T7" fmla="*/ 461 h 461"/>
                <a:gd name="T8" fmla="*/ 1 w 204"/>
                <a:gd name="T9" fmla="*/ 0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461">
                  <a:moveTo>
                    <a:pt x="1" y="0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203" y="461"/>
                    <a:pt x="203" y="461"/>
                    <a:pt x="203" y="461"/>
                  </a:cubicBezTo>
                  <a:cubicBezTo>
                    <a:pt x="203" y="461"/>
                    <a:pt x="204" y="461"/>
                    <a:pt x="204" y="461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" name="Freeform 11"/>
            <p:cNvSpPr>
              <a:spLocks/>
            </p:cNvSpPr>
            <p:nvPr/>
          </p:nvSpPr>
          <p:spPr bwMode="auto">
            <a:xfrm>
              <a:off x="-6243754" y="568325"/>
              <a:ext cx="800100" cy="601663"/>
            </a:xfrm>
            <a:custGeom>
              <a:avLst/>
              <a:gdLst>
                <a:gd name="T0" fmla="*/ 248 w 248"/>
                <a:gd name="T1" fmla="*/ 0 h 186"/>
                <a:gd name="T2" fmla="*/ 0 w 248"/>
                <a:gd name="T3" fmla="*/ 185 h 186"/>
                <a:gd name="T4" fmla="*/ 0 w 248"/>
                <a:gd name="T5" fmla="*/ 186 h 186"/>
                <a:gd name="T6" fmla="*/ 248 w 248"/>
                <a:gd name="T7" fmla="*/ 1 h 186"/>
                <a:gd name="T8" fmla="*/ 248 w 248"/>
                <a:gd name="T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86">
                  <a:moveTo>
                    <a:pt x="248" y="0"/>
                  </a:moveTo>
                  <a:cubicBezTo>
                    <a:pt x="0" y="185"/>
                    <a:pt x="0" y="185"/>
                    <a:pt x="0" y="185"/>
                  </a:cubicBezTo>
                  <a:cubicBezTo>
                    <a:pt x="0" y="185"/>
                    <a:pt x="0" y="185"/>
                    <a:pt x="0" y="186"/>
                  </a:cubicBezTo>
                  <a:cubicBezTo>
                    <a:pt x="248" y="1"/>
                    <a:pt x="248" y="1"/>
                    <a:pt x="248" y="1"/>
                  </a:cubicBezTo>
                  <a:cubicBezTo>
                    <a:pt x="248" y="1"/>
                    <a:pt x="248" y="1"/>
                    <a:pt x="248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auto">
            <a:xfrm>
              <a:off x="-6280267" y="-12700"/>
              <a:ext cx="317500" cy="1158875"/>
            </a:xfrm>
            <a:custGeom>
              <a:avLst/>
              <a:gdLst>
                <a:gd name="T0" fmla="*/ 98 w 98"/>
                <a:gd name="T1" fmla="*/ 0 h 359"/>
                <a:gd name="T2" fmla="*/ 96 w 98"/>
                <a:gd name="T3" fmla="*/ 0 h 359"/>
                <a:gd name="T4" fmla="*/ 0 w 98"/>
                <a:gd name="T5" fmla="*/ 358 h 359"/>
                <a:gd name="T6" fmla="*/ 2 w 98"/>
                <a:gd name="T7" fmla="*/ 359 h 359"/>
                <a:gd name="T8" fmla="*/ 98 w 98"/>
                <a:gd name="T9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359">
                  <a:moveTo>
                    <a:pt x="98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0" y="358"/>
                    <a:pt x="0" y="358"/>
                    <a:pt x="0" y="358"/>
                  </a:cubicBezTo>
                  <a:cubicBezTo>
                    <a:pt x="1" y="359"/>
                    <a:pt x="1" y="359"/>
                    <a:pt x="2" y="359"/>
                  </a:cubicBezTo>
                  <a:cubicBezTo>
                    <a:pt x="98" y="0"/>
                    <a:pt x="98" y="0"/>
                    <a:pt x="98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" name="Freeform 13"/>
            <p:cNvSpPr>
              <a:spLocks/>
            </p:cNvSpPr>
            <p:nvPr/>
          </p:nvSpPr>
          <p:spPr bwMode="auto">
            <a:xfrm>
              <a:off x="-5530967" y="-12700"/>
              <a:ext cx="123825" cy="493713"/>
            </a:xfrm>
            <a:custGeom>
              <a:avLst/>
              <a:gdLst>
                <a:gd name="T0" fmla="*/ 1 w 38"/>
                <a:gd name="T1" fmla="*/ 0 h 153"/>
                <a:gd name="T2" fmla="*/ 0 w 38"/>
                <a:gd name="T3" fmla="*/ 0 h 153"/>
                <a:gd name="T4" fmla="*/ 37 w 38"/>
                <a:gd name="T5" fmla="*/ 153 h 153"/>
                <a:gd name="T6" fmla="*/ 38 w 38"/>
                <a:gd name="T7" fmla="*/ 152 h 153"/>
                <a:gd name="T8" fmla="*/ 1 w 38"/>
                <a:gd name="T9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53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7" y="153"/>
                    <a:pt x="37" y="153"/>
                    <a:pt x="37" y="153"/>
                  </a:cubicBezTo>
                  <a:cubicBezTo>
                    <a:pt x="37" y="152"/>
                    <a:pt x="37" y="152"/>
                    <a:pt x="38" y="15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-5346817" y="-12700"/>
              <a:ext cx="881063" cy="520700"/>
            </a:xfrm>
            <a:custGeom>
              <a:avLst/>
              <a:gdLst>
                <a:gd name="T0" fmla="*/ 273 w 273"/>
                <a:gd name="T1" fmla="*/ 0 h 161"/>
                <a:gd name="T2" fmla="*/ 270 w 273"/>
                <a:gd name="T3" fmla="*/ 0 h 161"/>
                <a:gd name="T4" fmla="*/ 0 w 273"/>
                <a:gd name="T5" fmla="*/ 160 h 161"/>
                <a:gd name="T6" fmla="*/ 1 w 273"/>
                <a:gd name="T7" fmla="*/ 161 h 161"/>
                <a:gd name="T8" fmla="*/ 273 w 273"/>
                <a:gd name="T9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3" h="161">
                  <a:moveTo>
                    <a:pt x="273" y="0"/>
                  </a:moveTo>
                  <a:cubicBezTo>
                    <a:pt x="270" y="0"/>
                    <a:pt x="270" y="0"/>
                    <a:pt x="270" y="0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161"/>
                    <a:pt x="0" y="161"/>
                    <a:pt x="1" y="161"/>
                  </a:cubicBezTo>
                  <a:cubicBezTo>
                    <a:pt x="273" y="0"/>
                    <a:pt x="273" y="0"/>
                    <a:pt x="273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" name="Freeform 15"/>
            <p:cNvSpPr>
              <a:spLocks noEditPoints="1"/>
            </p:cNvSpPr>
            <p:nvPr/>
          </p:nvSpPr>
          <p:spPr bwMode="auto">
            <a:xfrm>
              <a:off x="-5337292" y="374650"/>
              <a:ext cx="1827213" cy="158750"/>
            </a:xfrm>
            <a:custGeom>
              <a:avLst/>
              <a:gdLst>
                <a:gd name="T0" fmla="*/ 321 w 566"/>
                <a:gd name="T1" fmla="*/ 21 h 49"/>
                <a:gd name="T2" fmla="*/ 0 w 566"/>
                <a:gd name="T3" fmla="*/ 48 h 49"/>
                <a:gd name="T4" fmla="*/ 0 w 566"/>
                <a:gd name="T5" fmla="*/ 49 h 49"/>
                <a:gd name="T6" fmla="*/ 321 w 566"/>
                <a:gd name="T7" fmla="*/ 22 h 49"/>
                <a:gd name="T8" fmla="*/ 321 w 566"/>
                <a:gd name="T9" fmla="*/ 21 h 49"/>
                <a:gd name="T10" fmla="*/ 566 w 566"/>
                <a:gd name="T11" fmla="*/ 0 h 49"/>
                <a:gd name="T12" fmla="*/ 322 w 566"/>
                <a:gd name="T13" fmla="*/ 21 h 49"/>
                <a:gd name="T14" fmla="*/ 322 w 566"/>
                <a:gd name="T15" fmla="*/ 22 h 49"/>
                <a:gd name="T16" fmla="*/ 566 w 566"/>
                <a:gd name="T17" fmla="*/ 1 h 49"/>
                <a:gd name="T18" fmla="*/ 566 w 566"/>
                <a:gd name="T1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6" h="49">
                  <a:moveTo>
                    <a:pt x="321" y="21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49"/>
                    <a:pt x="0" y="49"/>
                  </a:cubicBezTo>
                  <a:cubicBezTo>
                    <a:pt x="321" y="22"/>
                    <a:pt x="321" y="22"/>
                    <a:pt x="321" y="22"/>
                  </a:cubicBezTo>
                  <a:cubicBezTo>
                    <a:pt x="321" y="21"/>
                    <a:pt x="321" y="21"/>
                    <a:pt x="321" y="21"/>
                  </a:cubicBezTo>
                  <a:moveTo>
                    <a:pt x="566" y="0"/>
                  </a:moveTo>
                  <a:cubicBezTo>
                    <a:pt x="322" y="21"/>
                    <a:pt x="322" y="21"/>
                    <a:pt x="322" y="21"/>
                  </a:cubicBezTo>
                  <a:cubicBezTo>
                    <a:pt x="322" y="22"/>
                    <a:pt x="322" y="22"/>
                    <a:pt x="322" y="22"/>
                  </a:cubicBezTo>
                  <a:cubicBezTo>
                    <a:pt x="566" y="1"/>
                    <a:pt x="566" y="1"/>
                    <a:pt x="566" y="1"/>
                  </a:cubicBezTo>
                  <a:cubicBezTo>
                    <a:pt x="566" y="1"/>
                    <a:pt x="566" y="0"/>
                    <a:pt x="56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" name="Freeform 16"/>
            <p:cNvSpPr>
              <a:spLocks noEditPoints="1"/>
            </p:cNvSpPr>
            <p:nvPr/>
          </p:nvSpPr>
          <p:spPr bwMode="auto">
            <a:xfrm>
              <a:off x="-5343642" y="558800"/>
              <a:ext cx="1973263" cy="884238"/>
            </a:xfrm>
            <a:custGeom>
              <a:avLst/>
              <a:gdLst>
                <a:gd name="T0" fmla="*/ 415 w 611"/>
                <a:gd name="T1" fmla="*/ 185 h 274"/>
                <a:gd name="T2" fmla="*/ 414 w 611"/>
                <a:gd name="T3" fmla="*/ 186 h 274"/>
                <a:gd name="T4" fmla="*/ 611 w 611"/>
                <a:gd name="T5" fmla="*/ 274 h 274"/>
                <a:gd name="T6" fmla="*/ 611 w 611"/>
                <a:gd name="T7" fmla="*/ 273 h 274"/>
                <a:gd name="T8" fmla="*/ 415 w 611"/>
                <a:gd name="T9" fmla="*/ 185 h 274"/>
                <a:gd name="T10" fmla="*/ 286 w 611"/>
                <a:gd name="T11" fmla="*/ 128 h 274"/>
                <a:gd name="T12" fmla="*/ 286 w 611"/>
                <a:gd name="T13" fmla="*/ 129 h 274"/>
                <a:gd name="T14" fmla="*/ 413 w 611"/>
                <a:gd name="T15" fmla="*/ 186 h 274"/>
                <a:gd name="T16" fmla="*/ 414 w 611"/>
                <a:gd name="T17" fmla="*/ 185 h 274"/>
                <a:gd name="T18" fmla="*/ 286 w 611"/>
                <a:gd name="T19" fmla="*/ 128 h 274"/>
                <a:gd name="T20" fmla="*/ 0 w 611"/>
                <a:gd name="T21" fmla="*/ 0 h 274"/>
                <a:gd name="T22" fmla="*/ 0 w 611"/>
                <a:gd name="T23" fmla="*/ 1 h 274"/>
                <a:gd name="T24" fmla="*/ 284 w 611"/>
                <a:gd name="T25" fmla="*/ 128 h 274"/>
                <a:gd name="T26" fmla="*/ 285 w 611"/>
                <a:gd name="T27" fmla="*/ 127 h 274"/>
                <a:gd name="T28" fmla="*/ 0 w 611"/>
                <a:gd name="T29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1" h="274">
                  <a:moveTo>
                    <a:pt x="415" y="185"/>
                  </a:moveTo>
                  <a:cubicBezTo>
                    <a:pt x="414" y="186"/>
                    <a:pt x="414" y="186"/>
                    <a:pt x="414" y="186"/>
                  </a:cubicBezTo>
                  <a:cubicBezTo>
                    <a:pt x="611" y="274"/>
                    <a:pt x="611" y="274"/>
                    <a:pt x="611" y="274"/>
                  </a:cubicBezTo>
                  <a:cubicBezTo>
                    <a:pt x="611" y="274"/>
                    <a:pt x="611" y="273"/>
                    <a:pt x="611" y="273"/>
                  </a:cubicBezTo>
                  <a:cubicBezTo>
                    <a:pt x="415" y="185"/>
                    <a:pt x="415" y="185"/>
                    <a:pt x="415" y="185"/>
                  </a:cubicBezTo>
                  <a:moveTo>
                    <a:pt x="286" y="128"/>
                  </a:moveTo>
                  <a:cubicBezTo>
                    <a:pt x="286" y="129"/>
                    <a:pt x="286" y="129"/>
                    <a:pt x="286" y="129"/>
                  </a:cubicBezTo>
                  <a:cubicBezTo>
                    <a:pt x="413" y="186"/>
                    <a:pt x="413" y="186"/>
                    <a:pt x="413" y="186"/>
                  </a:cubicBezTo>
                  <a:cubicBezTo>
                    <a:pt x="414" y="185"/>
                    <a:pt x="414" y="185"/>
                    <a:pt x="414" y="185"/>
                  </a:cubicBezTo>
                  <a:cubicBezTo>
                    <a:pt x="286" y="128"/>
                    <a:pt x="286" y="128"/>
                    <a:pt x="286" y="128"/>
                  </a:cubicBezTo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84" y="128"/>
                    <a:pt x="284" y="128"/>
                    <a:pt x="284" y="128"/>
                  </a:cubicBezTo>
                  <a:cubicBezTo>
                    <a:pt x="285" y="127"/>
                    <a:pt x="285" y="127"/>
                    <a:pt x="285" y="12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-4662604" y="420688"/>
              <a:ext cx="1179513" cy="1662113"/>
            </a:xfrm>
            <a:custGeom>
              <a:avLst/>
              <a:gdLst>
                <a:gd name="T0" fmla="*/ 364 w 365"/>
                <a:gd name="T1" fmla="*/ 0 h 515"/>
                <a:gd name="T2" fmla="*/ 203 w 365"/>
                <a:gd name="T3" fmla="*/ 228 h 515"/>
                <a:gd name="T4" fmla="*/ 202 w 365"/>
                <a:gd name="T5" fmla="*/ 229 h 515"/>
                <a:gd name="T6" fmla="*/ 0 w 365"/>
                <a:gd name="T7" fmla="*/ 514 h 515"/>
                <a:gd name="T8" fmla="*/ 1 w 365"/>
                <a:gd name="T9" fmla="*/ 515 h 515"/>
                <a:gd name="T10" fmla="*/ 203 w 365"/>
                <a:gd name="T11" fmla="*/ 229 h 515"/>
                <a:gd name="T12" fmla="*/ 204 w 365"/>
                <a:gd name="T13" fmla="*/ 228 h 515"/>
                <a:gd name="T14" fmla="*/ 365 w 365"/>
                <a:gd name="T15" fmla="*/ 0 h 515"/>
                <a:gd name="T16" fmla="*/ 364 w 365"/>
                <a:gd name="T17" fmla="*/ 0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5" h="515">
                  <a:moveTo>
                    <a:pt x="364" y="0"/>
                  </a:moveTo>
                  <a:cubicBezTo>
                    <a:pt x="203" y="228"/>
                    <a:pt x="203" y="228"/>
                    <a:pt x="203" y="228"/>
                  </a:cubicBezTo>
                  <a:cubicBezTo>
                    <a:pt x="202" y="229"/>
                    <a:pt x="202" y="229"/>
                    <a:pt x="202" y="229"/>
                  </a:cubicBezTo>
                  <a:cubicBezTo>
                    <a:pt x="0" y="514"/>
                    <a:pt x="0" y="514"/>
                    <a:pt x="0" y="514"/>
                  </a:cubicBezTo>
                  <a:cubicBezTo>
                    <a:pt x="0" y="515"/>
                    <a:pt x="0" y="515"/>
                    <a:pt x="1" y="515"/>
                  </a:cubicBezTo>
                  <a:cubicBezTo>
                    <a:pt x="203" y="229"/>
                    <a:pt x="203" y="229"/>
                    <a:pt x="203" y="229"/>
                  </a:cubicBezTo>
                  <a:cubicBezTo>
                    <a:pt x="204" y="228"/>
                    <a:pt x="204" y="228"/>
                    <a:pt x="204" y="228"/>
                  </a:cubicBezTo>
                  <a:cubicBezTo>
                    <a:pt x="365" y="0"/>
                    <a:pt x="365" y="0"/>
                    <a:pt x="365" y="0"/>
                  </a:cubicBezTo>
                  <a:cubicBezTo>
                    <a:pt x="365" y="0"/>
                    <a:pt x="365" y="0"/>
                    <a:pt x="36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" name="Freeform 18"/>
            <p:cNvSpPr>
              <a:spLocks/>
            </p:cNvSpPr>
            <p:nvPr/>
          </p:nvSpPr>
          <p:spPr bwMode="auto">
            <a:xfrm>
              <a:off x="-4684829" y="-12700"/>
              <a:ext cx="496888" cy="2085975"/>
            </a:xfrm>
            <a:custGeom>
              <a:avLst/>
              <a:gdLst>
                <a:gd name="T0" fmla="*/ 154 w 154"/>
                <a:gd name="T1" fmla="*/ 0 h 646"/>
                <a:gd name="T2" fmla="*/ 152 w 154"/>
                <a:gd name="T3" fmla="*/ 0 h 646"/>
                <a:gd name="T4" fmla="*/ 119 w 154"/>
                <a:gd name="T5" fmla="*/ 141 h 646"/>
                <a:gd name="T6" fmla="*/ 119 w 154"/>
                <a:gd name="T7" fmla="*/ 142 h 646"/>
                <a:gd name="T8" fmla="*/ 81 w 154"/>
                <a:gd name="T9" fmla="*/ 304 h 646"/>
                <a:gd name="T10" fmla="*/ 80 w 154"/>
                <a:gd name="T11" fmla="*/ 305 h 646"/>
                <a:gd name="T12" fmla="*/ 0 w 154"/>
                <a:gd name="T13" fmla="*/ 646 h 646"/>
                <a:gd name="T14" fmla="*/ 0 w 154"/>
                <a:gd name="T15" fmla="*/ 646 h 646"/>
                <a:gd name="T16" fmla="*/ 2 w 154"/>
                <a:gd name="T17" fmla="*/ 646 h 646"/>
                <a:gd name="T18" fmla="*/ 82 w 154"/>
                <a:gd name="T19" fmla="*/ 306 h 646"/>
                <a:gd name="T20" fmla="*/ 82 w 154"/>
                <a:gd name="T21" fmla="*/ 305 h 646"/>
                <a:gd name="T22" fmla="*/ 120 w 154"/>
                <a:gd name="T23" fmla="*/ 142 h 646"/>
                <a:gd name="T24" fmla="*/ 120 w 154"/>
                <a:gd name="T25" fmla="*/ 141 h 646"/>
                <a:gd name="T26" fmla="*/ 154 w 154"/>
                <a:gd name="T27" fmla="*/ 0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4" h="646">
                  <a:moveTo>
                    <a:pt x="154" y="0"/>
                  </a:moveTo>
                  <a:cubicBezTo>
                    <a:pt x="152" y="0"/>
                    <a:pt x="152" y="0"/>
                    <a:pt x="152" y="0"/>
                  </a:cubicBezTo>
                  <a:cubicBezTo>
                    <a:pt x="119" y="141"/>
                    <a:pt x="119" y="141"/>
                    <a:pt x="119" y="141"/>
                  </a:cubicBezTo>
                  <a:cubicBezTo>
                    <a:pt x="119" y="142"/>
                    <a:pt x="119" y="142"/>
                    <a:pt x="119" y="142"/>
                  </a:cubicBezTo>
                  <a:cubicBezTo>
                    <a:pt x="81" y="304"/>
                    <a:pt x="81" y="304"/>
                    <a:pt x="81" y="304"/>
                  </a:cubicBezTo>
                  <a:cubicBezTo>
                    <a:pt x="80" y="305"/>
                    <a:pt x="80" y="305"/>
                    <a:pt x="80" y="305"/>
                  </a:cubicBezTo>
                  <a:cubicBezTo>
                    <a:pt x="0" y="646"/>
                    <a:pt x="0" y="646"/>
                    <a:pt x="0" y="646"/>
                  </a:cubicBezTo>
                  <a:cubicBezTo>
                    <a:pt x="0" y="646"/>
                    <a:pt x="0" y="646"/>
                    <a:pt x="0" y="646"/>
                  </a:cubicBezTo>
                  <a:cubicBezTo>
                    <a:pt x="1" y="646"/>
                    <a:pt x="1" y="646"/>
                    <a:pt x="2" y="646"/>
                  </a:cubicBezTo>
                  <a:cubicBezTo>
                    <a:pt x="82" y="306"/>
                    <a:pt x="82" y="306"/>
                    <a:pt x="82" y="306"/>
                  </a:cubicBezTo>
                  <a:cubicBezTo>
                    <a:pt x="82" y="305"/>
                    <a:pt x="82" y="305"/>
                    <a:pt x="82" y="305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20" y="141"/>
                    <a:pt x="120" y="141"/>
                    <a:pt x="120" y="141"/>
                  </a:cubicBezTo>
                  <a:cubicBezTo>
                    <a:pt x="154" y="0"/>
                    <a:pt x="154" y="0"/>
                    <a:pt x="15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" name="Freeform 19"/>
            <p:cNvSpPr>
              <a:spLocks/>
            </p:cNvSpPr>
            <p:nvPr/>
          </p:nvSpPr>
          <p:spPr bwMode="auto">
            <a:xfrm>
              <a:off x="-3913304" y="-12700"/>
              <a:ext cx="427038" cy="342900"/>
            </a:xfrm>
            <a:custGeom>
              <a:avLst/>
              <a:gdLst>
                <a:gd name="T0" fmla="*/ 2 w 132"/>
                <a:gd name="T1" fmla="*/ 0 h 106"/>
                <a:gd name="T2" fmla="*/ 0 w 132"/>
                <a:gd name="T3" fmla="*/ 0 h 106"/>
                <a:gd name="T4" fmla="*/ 131 w 132"/>
                <a:gd name="T5" fmla="*/ 106 h 106"/>
                <a:gd name="T6" fmla="*/ 132 w 132"/>
                <a:gd name="T7" fmla="*/ 105 h 106"/>
                <a:gd name="T8" fmla="*/ 2 w 132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06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1" y="106"/>
                    <a:pt x="131" y="106"/>
                    <a:pt x="131" y="106"/>
                  </a:cubicBezTo>
                  <a:cubicBezTo>
                    <a:pt x="131" y="106"/>
                    <a:pt x="131" y="106"/>
                    <a:pt x="132" y="105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" name="Freeform 20"/>
            <p:cNvSpPr>
              <a:spLocks/>
            </p:cNvSpPr>
            <p:nvPr/>
          </p:nvSpPr>
          <p:spPr bwMode="auto">
            <a:xfrm>
              <a:off x="-2276592" y="2444750"/>
              <a:ext cx="1530350" cy="231775"/>
            </a:xfrm>
            <a:custGeom>
              <a:avLst/>
              <a:gdLst>
                <a:gd name="T0" fmla="*/ 474 w 474"/>
                <a:gd name="T1" fmla="*/ 0 h 72"/>
                <a:gd name="T2" fmla="*/ 0 w 474"/>
                <a:gd name="T3" fmla="*/ 71 h 72"/>
                <a:gd name="T4" fmla="*/ 0 w 474"/>
                <a:gd name="T5" fmla="*/ 72 h 72"/>
                <a:gd name="T6" fmla="*/ 474 w 474"/>
                <a:gd name="T7" fmla="*/ 1 h 72"/>
                <a:gd name="T8" fmla="*/ 474 w 474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4" h="72">
                  <a:moveTo>
                    <a:pt x="474" y="0"/>
                  </a:moveTo>
                  <a:cubicBezTo>
                    <a:pt x="0" y="71"/>
                    <a:pt x="0" y="71"/>
                    <a:pt x="0" y="7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474" y="1"/>
                    <a:pt x="474" y="1"/>
                    <a:pt x="474" y="1"/>
                  </a:cubicBezTo>
                  <a:cubicBezTo>
                    <a:pt x="474" y="1"/>
                    <a:pt x="474" y="0"/>
                    <a:pt x="47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" name="Freeform 21"/>
            <p:cNvSpPr>
              <a:spLocks/>
            </p:cNvSpPr>
            <p:nvPr/>
          </p:nvSpPr>
          <p:spPr bwMode="auto">
            <a:xfrm>
              <a:off x="-2333742" y="692150"/>
              <a:ext cx="122238" cy="1933575"/>
            </a:xfrm>
            <a:custGeom>
              <a:avLst/>
              <a:gdLst>
                <a:gd name="T0" fmla="*/ 36 w 38"/>
                <a:gd name="T1" fmla="*/ 0 h 599"/>
                <a:gd name="T2" fmla="*/ 0 w 38"/>
                <a:gd name="T3" fmla="*/ 599 h 599"/>
                <a:gd name="T4" fmla="*/ 1 w 38"/>
                <a:gd name="T5" fmla="*/ 599 h 599"/>
                <a:gd name="T6" fmla="*/ 38 w 38"/>
                <a:gd name="T7" fmla="*/ 0 h 599"/>
                <a:gd name="T8" fmla="*/ 36 w 38"/>
                <a:gd name="T9" fmla="*/ 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99">
                  <a:moveTo>
                    <a:pt x="36" y="0"/>
                  </a:moveTo>
                  <a:cubicBezTo>
                    <a:pt x="0" y="599"/>
                    <a:pt x="0" y="599"/>
                    <a:pt x="0" y="599"/>
                  </a:cubicBezTo>
                  <a:cubicBezTo>
                    <a:pt x="1" y="599"/>
                    <a:pt x="1" y="599"/>
                    <a:pt x="1" y="599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7" y="0"/>
                    <a:pt x="37" y="0"/>
                    <a:pt x="3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auto">
            <a:xfrm>
              <a:off x="-3283067" y="1511300"/>
              <a:ext cx="912813" cy="1130300"/>
            </a:xfrm>
            <a:custGeom>
              <a:avLst/>
              <a:gdLst>
                <a:gd name="T0" fmla="*/ 1 w 283"/>
                <a:gd name="T1" fmla="*/ 0 h 350"/>
                <a:gd name="T2" fmla="*/ 0 w 283"/>
                <a:gd name="T3" fmla="*/ 0 h 350"/>
                <a:gd name="T4" fmla="*/ 282 w 283"/>
                <a:gd name="T5" fmla="*/ 350 h 350"/>
                <a:gd name="T6" fmla="*/ 283 w 283"/>
                <a:gd name="T7" fmla="*/ 349 h 350"/>
                <a:gd name="T8" fmla="*/ 1 w 283"/>
                <a:gd name="T9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3" h="350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282" y="350"/>
                    <a:pt x="282" y="350"/>
                    <a:pt x="282" y="350"/>
                  </a:cubicBezTo>
                  <a:cubicBezTo>
                    <a:pt x="282" y="349"/>
                    <a:pt x="282" y="349"/>
                    <a:pt x="283" y="349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" name="Freeform 23"/>
            <p:cNvSpPr>
              <a:spLocks/>
            </p:cNvSpPr>
            <p:nvPr/>
          </p:nvSpPr>
          <p:spPr bwMode="auto">
            <a:xfrm>
              <a:off x="-3270367" y="665163"/>
              <a:ext cx="1014413" cy="765175"/>
            </a:xfrm>
            <a:custGeom>
              <a:avLst/>
              <a:gdLst>
                <a:gd name="T0" fmla="*/ 313 w 314"/>
                <a:gd name="T1" fmla="*/ 0 h 237"/>
                <a:gd name="T2" fmla="*/ 0 w 314"/>
                <a:gd name="T3" fmla="*/ 236 h 237"/>
                <a:gd name="T4" fmla="*/ 0 w 314"/>
                <a:gd name="T5" fmla="*/ 237 h 237"/>
                <a:gd name="T6" fmla="*/ 314 w 314"/>
                <a:gd name="T7" fmla="*/ 1 h 237"/>
                <a:gd name="T8" fmla="*/ 313 w 314"/>
                <a:gd name="T9" fmla="*/ 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4" h="237">
                  <a:moveTo>
                    <a:pt x="313" y="0"/>
                  </a:moveTo>
                  <a:cubicBezTo>
                    <a:pt x="0" y="236"/>
                    <a:pt x="0" y="236"/>
                    <a:pt x="0" y="236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314" y="1"/>
                    <a:pt x="314" y="1"/>
                    <a:pt x="314" y="1"/>
                  </a:cubicBezTo>
                  <a:cubicBezTo>
                    <a:pt x="314" y="1"/>
                    <a:pt x="313" y="0"/>
                    <a:pt x="313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Freeform 24"/>
            <p:cNvSpPr>
              <a:spLocks/>
            </p:cNvSpPr>
            <p:nvPr/>
          </p:nvSpPr>
          <p:spPr bwMode="auto">
            <a:xfrm>
              <a:off x="-3444992" y="430213"/>
              <a:ext cx="122238" cy="977900"/>
            </a:xfrm>
            <a:custGeom>
              <a:avLst/>
              <a:gdLst>
                <a:gd name="T0" fmla="*/ 1 w 38"/>
                <a:gd name="T1" fmla="*/ 0 h 303"/>
                <a:gd name="T2" fmla="*/ 0 w 38"/>
                <a:gd name="T3" fmla="*/ 0 h 303"/>
                <a:gd name="T4" fmla="*/ 37 w 38"/>
                <a:gd name="T5" fmla="*/ 303 h 303"/>
                <a:gd name="T6" fmla="*/ 38 w 38"/>
                <a:gd name="T7" fmla="*/ 303 h 303"/>
                <a:gd name="T8" fmla="*/ 1 w 38"/>
                <a:gd name="T9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03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37" y="303"/>
                    <a:pt x="37" y="303"/>
                    <a:pt x="37" y="303"/>
                  </a:cubicBezTo>
                  <a:cubicBezTo>
                    <a:pt x="37" y="303"/>
                    <a:pt x="38" y="303"/>
                    <a:pt x="38" y="303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Freeform 25"/>
            <p:cNvSpPr>
              <a:spLocks noEditPoints="1"/>
            </p:cNvSpPr>
            <p:nvPr/>
          </p:nvSpPr>
          <p:spPr bwMode="auto">
            <a:xfrm>
              <a:off x="-3298942" y="-12700"/>
              <a:ext cx="477838" cy="1423988"/>
            </a:xfrm>
            <a:custGeom>
              <a:avLst/>
              <a:gdLst>
                <a:gd name="T0" fmla="*/ 97 w 148"/>
                <a:gd name="T1" fmla="*/ 150 h 441"/>
                <a:gd name="T2" fmla="*/ 0 w 148"/>
                <a:gd name="T3" fmla="*/ 441 h 441"/>
                <a:gd name="T4" fmla="*/ 1 w 148"/>
                <a:gd name="T5" fmla="*/ 441 h 441"/>
                <a:gd name="T6" fmla="*/ 98 w 148"/>
                <a:gd name="T7" fmla="*/ 150 h 441"/>
                <a:gd name="T8" fmla="*/ 97 w 148"/>
                <a:gd name="T9" fmla="*/ 150 h 441"/>
                <a:gd name="T10" fmla="*/ 148 w 148"/>
                <a:gd name="T11" fmla="*/ 0 h 441"/>
                <a:gd name="T12" fmla="*/ 147 w 148"/>
                <a:gd name="T13" fmla="*/ 0 h 441"/>
                <a:gd name="T14" fmla="*/ 97 w 148"/>
                <a:gd name="T15" fmla="*/ 149 h 441"/>
                <a:gd name="T16" fmla="*/ 99 w 148"/>
                <a:gd name="T17" fmla="*/ 149 h 441"/>
                <a:gd name="T18" fmla="*/ 148 w 148"/>
                <a:gd name="T1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8" h="441">
                  <a:moveTo>
                    <a:pt x="97" y="150"/>
                  </a:moveTo>
                  <a:cubicBezTo>
                    <a:pt x="0" y="441"/>
                    <a:pt x="0" y="441"/>
                    <a:pt x="0" y="441"/>
                  </a:cubicBezTo>
                  <a:cubicBezTo>
                    <a:pt x="0" y="441"/>
                    <a:pt x="1" y="441"/>
                    <a:pt x="1" y="441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7" y="150"/>
                    <a:pt x="97" y="150"/>
                    <a:pt x="97" y="150"/>
                  </a:cubicBezTo>
                  <a:moveTo>
                    <a:pt x="148" y="0"/>
                  </a:moveTo>
                  <a:cubicBezTo>
                    <a:pt x="147" y="0"/>
                    <a:pt x="147" y="0"/>
                    <a:pt x="147" y="0"/>
                  </a:cubicBezTo>
                  <a:cubicBezTo>
                    <a:pt x="97" y="149"/>
                    <a:pt x="97" y="149"/>
                    <a:pt x="97" y="149"/>
                  </a:cubicBezTo>
                  <a:cubicBezTo>
                    <a:pt x="99" y="149"/>
                    <a:pt x="99" y="149"/>
                    <a:pt x="99" y="149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" name="Freeform 26"/>
            <p:cNvSpPr>
              <a:spLocks/>
            </p:cNvSpPr>
            <p:nvPr/>
          </p:nvSpPr>
          <p:spPr bwMode="auto">
            <a:xfrm>
              <a:off x="-3408479" y="-12700"/>
              <a:ext cx="354013" cy="346075"/>
            </a:xfrm>
            <a:custGeom>
              <a:avLst/>
              <a:gdLst>
                <a:gd name="T0" fmla="*/ 110 w 110"/>
                <a:gd name="T1" fmla="*/ 0 h 107"/>
                <a:gd name="T2" fmla="*/ 108 w 110"/>
                <a:gd name="T3" fmla="*/ 0 h 107"/>
                <a:gd name="T4" fmla="*/ 0 w 110"/>
                <a:gd name="T5" fmla="*/ 106 h 107"/>
                <a:gd name="T6" fmla="*/ 1 w 110"/>
                <a:gd name="T7" fmla="*/ 107 h 107"/>
                <a:gd name="T8" fmla="*/ 110 w 110"/>
                <a:gd name="T9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07">
                  <a:moveTo>
                    <a:pt x="110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06"/>
                    <a:pt x="1" y="107"/>
                    <a:pt x="1" y="107"/>
                  </a:cubicBezTo>
                  <a:cubicBezTo>
                    <a:pt x="110" y="0"/>
                    <a:pt x="110" y="0"/>
                    <a:pt x="11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Freeform 27"/>
            <p:cNvSpPr>
              <a:spLocks/>
            </p:cNvSpPr>
            <p:nvPr/>
          </p:nvSpPr>
          <p:spPr bwMode="auto">
            <a:xfrm>
              <a:off x="-3392604" y="381000"/>
              <a:ext cx="1122363" cy="239713"/>
            </a:xfrm>
            <a:custGeom>
              <a:avLst/>
              <a:gdLst>
                <a:gd name="T0" fmla="*/ 0 w 348"/>
                <a:gd name="T1" fmla="*/ 0 h 74"/>
                <a:gd name="T2" fmla="*/ 0 w 348"/>
                <a:gd name="T3" fmla="*/ 1 h 74"/>
                <a:gd name="T4" fmla="*/ 0 w 348"/>
                <a:gd name="T5" fmla="*/ 1 h 74"/>
                <a:gd name="T6" fmla="*/ 126 w 348"/>
                <a:gd name="T7" fmla="*/ 28 h 74"/>
                <a:gd name="T8" fmla="*/ 127 w 348"/>
                <a:gd name="T9" fmla="*/ 28 h 74"/>
                <a:gd name="T10" fmla="*/ 348 w 348"/>
                <a:gd name="T11" fmla="*/ 74 h 74"/>
                <a:gd name="T12" fmla="*/ 348 w 348"/>
                <a:gd name="T13" fmla="*/ 74 h 74"/>
                <a:gd name="T14" fmla="*/ 348 w 348"/>
                <a:gd name="T15" fmla="*/ 73 h 74"/>
                <a:gd name="T16" fmla="*/ 128 w 348"/>
                <a:gd name="T17" fmla="*/ 27 h 74"/>
                <a:gd name="T18" fmla="*/ 126 w 348"/>
                <a:gd name="T19" fmla="*/ 27 h 74"/>
                <a:gd name="T20" fmla="*/ 0 w 348"/>
                <a:gd name="T21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8" h="74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3"/>
                    <a:pt x="348" y="73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6" y="27"/>
                    <a:pt x="126" y="27"/>
                    <a:pt x="126" y="2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" name="Freeform 28"/>
            <p:cNvSpPr>
              <a:spLocks/>
            </p:cNvSpPr>
            <p:nvPr/>
          </p:nvSpPr>
          <p:spPr bwMode="auto">
            <a:xfrm>
              <a:off x="-2155942" y="646113"/>
              <a:ext cx="900113" cy="246063"/>
            </a:xfrm>
            <a:custGeom>
              <a:avLst/>
              <a:gdLst>
                <a:gd name="T0" fmla="*/ 1 w 279"/>
                <a:gd name="T1" fmla="*/ 0 h 76"/>
                <a:gd name="T2" fmla="*/ 0 w 279"/>
                <a:gd name="T3" fmla="*/ 1 h 76"/>
                <a:gd name="T4" fmla="*/ 279 w 279"/>
                <a:gd name="T5" fmla="*/ 76 h 76"/>
                <a:gd name="T6" fmla="*/ 279 w 279"/>
                <a:gd name="T7" fmla="*/ 75 h 76"/>
                <a:gd name="T8" fmla="*/ 1 w 279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9" h="76">
                  <a:moveTo>
                    <a:pt x="1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279" y="76"/>
                    <a:pt x="279" y="76"/>
                    <a:pt x="279" y="76"/>
                  </a:cubicBezTo>
                  <a:cubicBezTo>
                    <a:pt x="279" y="75"/>
                    <a:pt x="279" y="75"/>
                    <a:pt x="279" y="75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" name="Freeform 29"/>
            <p:cNvSpPr>
              <a:spLocks/>
            </p:cNvSpPr>
            <p:nvPr/>
          </p:nvSpPr>
          <p:spPr bwMode="auto">
            <a:xfrm>
              <a:off x="-2176579" y="674688"/>
              <a:ext cx="1454150" cy="1717675"/>
            </a:xfrm>
            <a:custGeom>
              <a:avLst/>
              <a:gdLst>
                <a:gd name="T0" fmla="*/ 1 w 450"/>
                <a:gd name="T1" fmla="*/ 0 h 532"/>
                <a:gd name="T2" fmla="*/ 0 w 450"/>
                <a:gd name="T3" fmla="*/ 1 h 532"/>
                <a:gd name="T4" fmla="*/ 449 w 450"/>
                <a:gd name="T5" fmla="*/ 532 h 532"/>
                <a:gd name="T6" fmla="*/ 450 w 450"/>
                <a:gd name="T7" fmla="*/ 531 h 532"/>
                <a:gd name="T8" fmla="*/ 1 w 450"/>
                <a:gd name="T9" fmla="*/ 0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0" h="532">
                  <a:moveTo>
                    <a:pt x="1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449" y="532"/>
                    <a:pt x="449" y="532"/>
                    <a:pt x="449" y="532"/>
                  </a:cubicBezTo>
                  <a:cubicBezTo>
                    <a:pt x="449" y="532"/>
                    <a:pt x="450" y="532"/>
                    <a:pt x="450" y="531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" name="Freeform 30"/>
            <p:cNvSpPr>
              <a:spLocks/>
            </p:cNvSpPr>
            <p:nvPr/>
          </p:nvSpPr>
          <p:spPr bwMode="auto">
            <a:xfrm>
              <a:off x="-1181217" y="958850"/>
              <a:ext cx="477838" cy="1423988"/>
            </a:xfrm>
            <a:custGeom>
              <a:avLst/>
              <a:gdLst>
                <a:gd name="T0" fmla="*/ 1 w 148"/>
                <a:gd name="T1" fmla="*/ 0 h 441"/>
                <a:gd name="T2" fmla="*/ 0 w 148"/>
                <a:gd name="T3" fmla="*/ 0 h 441"/>
                <a:gd name="T4" fmla="*/ 147 w 148"/>
                <a:gd name="T5" fmla="*/ 441 h 441"/>
                <a:gd name="T6" fmla="*/ 148 w 148"/>
                <a:gd name="T7" fmla="*/ 440 h 441"/>
                <a:gd name="T8" fmla="*/ 1 w 148"/>
                <a:gd name="T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44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47" y="441"/>
                    <a:pt x="147" y="441"/>
                    <a:pt x="147" y="441"/>
                  </a:cubicBezTo>
                  <a:cubicBezTo>
                    <a:pt x="147" y="441"/>
                    <a:pt x="148" y="440"/>
                    <a:pt x="148" y="44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Freeform 31"/>
            <p:cNvSpPr>
              <a:spLocks/>
            </p:cNvSpPr>
            <p:nvPr/>
          </p:nvSpPr>
          <p:spPr bwMode="auto">
            <a:xfrm>
              <a:off x="-2033704" y="-12700"/>
              <a:ext cx="796925" cy="874713"/>
            </a:xfrm>
            <a:custGeom>
              <a:avLst/>
              <a:gdLst>
                <a:gd name="T0" fmla="*/ 2 w 247"/>
                <a:gd name="T1" fmla="*/ 0 h 271"/>
                <a:gd name="T2" fmla="*/ 0 w 247"/>
                <a:gd name="T3" fmla="*/ 0 h 271"/>
                <a:gd name="T4" fmla="*/ 246 w 247"/>
                <a:gd name="T5" fmla="*/ 271 h 271"/>
                <a:gd name="T6" fmla="*/ 247 w 247"/>
                <a:gd name="T7" fmla="*/ 270 h 271"/>
                <a:gd name="T8" fmla="*/ 2 w 247"/>
                <a:gd name="T9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271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6" y="271"/>
                    <a:pt x="246" y="271"/>
                    <a:pt x="246" y="271"/>
                  </a:cubicBezTo>
                  <a:cubicBezTo>
                    <a:pt x="246" y="271"/>
                    <a:pt x="247" y="270"/>
                    <a:pt x="247" y="27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" name="Freeform 32"/>
            <p:cNvSpPr>
              <a:spLocks/>
            </p:cNvSpPr>
            <p:nvPr/>
          </p:nvSpPr>
          <p:spPr bwMode="auto">
            <a:xfrm>
              <a:off x="-1143117" y="692150"/>
              <a:ext cx="581025" cy="196850"/>
            </a:xfrm>
            <a:custGeom>
              <a:avLst/>
              <a:gdLst>
                <a:gd name="T0" fmla="*/ 180 w 180"/>
                <a:gd name="T1" fmla="*/ 0 h 61"/>
                <a:gd name="T2" fmla="*/ 0 w 180"/>
                <a:gd name="T3" fmla="*/ 60 h 61"/>
                <a:gd name="T4" fmla="*/ 0 w 180"/>
                <a:gd name="T5" fmla="*/ 61 h 61"/>
                <a:gd name="T6" fmla="*/ 180 w 180"/>
                <a:gd name="T7" fmla="*/ 1 h 61"/>
                <a:gd name="T8" fmla="*/ 180 w 180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0" h="61">
                  <a:moveTo>
                    <a:pt x="180" y="0"/>
                  </a:moveTo>
                  <a:cubicBezTo>
                    <a:pt x="0" y="60"/>
                    <a:pt x="0" y="60"/>
                    <a:pt x="0" y="60"/>
                  </a:cubicBezTo>
                  <a:cubicBezTo>
                    <a:pt x="0" y="60"/>
                    <a:pt x="0" y="60"/>
                    <a:pt x="0" y="61"/>
                  </a:cubicBezTo>
                  <a:cubicBezTo>
                    <a:pt x="180" y="1"/>
                    <a:pt x="180" y="1"/>
                    <a:pt x="180" y="1"/>
                  </a:cubicBezTo>
                  <a:cubicBezTo>
                    <a:pt x="180" y="0"/>
                    <a:pt x="180" y="0"/>
                    <a:pt x="18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" name="Freeform 33"/>
            <p:cNvSpPr>
              <a:spLocks/>
            </p:cNvSpPr>
            <p:nvPr/>
          </p:nvSpPr>
          <p:spPr bwMode="auto">
            <a:xfrm>
              <a:off x="-2205154" y="-12700"/>
              <a:ext cx="77788" cy="587375"/>
            </a:xfrm>
            <a:custGeom>
              <a:avLst/>
              <a:gdLst>
                <a:gd name="T0" fmla="*/ 24 w 24"/>
                <a:gd name="T1" fmla="*/ 0 h 182"/>
                <a:gd name="T2" fmla="*/ 23 w 24"/>
                <a:gd name="T3" fmla="*/ 0 h 182"/>
                <a:gd name="T4" fmla="*/ 0 w 24"/>
                <a:gd name="T5" fmla="*/ 181 h 182"/>
                <a:gd name="T6" fmla="*/ 1 w 24"/>
                <a:gd name="T7" fmla="*/ 182 h 182"/>
                <a:gd name="T8" fmla="*/ 24 w 24"/>
                <a:gd name="T9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82">
                  <a:moveTo>
                    <a:pt x="24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2"/>
                    <a:pt x="1" y="182"/>
                    <a:pt x="1" y="182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Freeform 34"/>
            <p:cNvSpPr>
              <a:spLocks/>
            </p:cNvSpPr>
            <p:nvPr/>
          </p:nvSpPr>
          <p:spPr bwMode="auto">
            <a:xfrm>
              <a:off x="-835142" y="-12700"/>
              <a:ext cx="273050" cy="19050"/>
            </a:xfrm>
            <a:custGeom>
              <a:avLst/>
              <a:gdLst>
                <a:gd name="T0" fmla="*/ 36 w 172"/>
                <a:gd name="T1" fmla="*/ 0 h 12"/>
                <a:gd name="T2" fmla="*/ 0 w 172"/>
                <a:gd name="T3" fmla="*/ 0 h 12"/>
                <a:gd name="T4" fmla="*/ 172 w 172"/>
                <a:gd name="T5" fmla="*/ 12 h 12"/>
                <a:gd name="T6" fmla="*/ 172 w 172"/>
                <a:gd name="T7" fmla="*/ 10 h 12"/>
                <a:gd name="T8" fmla="*/ 36 w 172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" h="12">
                  <a:moveTo>
                    <a:pt x="36" y="0"/>
                  </a:moveTo>
                  <a:lnTo>
                    <a:pt x="0" y="0"/>
                  </a:lnTo>
                  <a:lnTo>
                    <a:pt x="172" y="12"/>
                  </a:lnTo>
                  <a:lnTo>
                    <a:pt x="172" y="1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-835142" y="-12700"/>
              <a:ext cx="273050" cy="19050"/>
            </a:xfrm>
            <a:custGeom>
              <a:avLst/>
              <a:gdLst>
                <a:gd name="T0" fmla="*/ 36 w 172"/>
                <a:gd name="T1" fmla="*/ 0 h 12"/>
                <a:gd name="T2" fmla="*/ 0 w 172"/>
                <a:gd name="T3" fmla="*/ 0 h 12"/>
                <a:gd name="T4" fmla="*/ 172 w 172"/>
                <a:gd name="T5" fmla="*/ 12 h 12"/>
                <a:gd name="T6" fmla="*/ 172 w 172"/>
                <a:gd name="T7" fmla="*/ 10 h 12"/>
                <a:gd name="T8" fmla="*/ 36 w 172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" h="12">
                  <a:moveTo>
                    <a:pt x="36" y="0"/>
                  </a:moveTo>
                  <a:lnTo>
                    <a:pt x="0" y="0"/>
                  </a:lnTo>
                  <a:lnTo>
                    <a:pt x="172" y="12"/>
                  </a:lnTo>
                  <a:lnTo>
                    <a:pt x="172" y="10"/>
                  </a:lnTo>
                  <a:lnTo>
                    <a:pt x="36" y="0"/>
                  </a:ln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" name="Freeform 36"/>
            <p:cNvSpPr>
              <a:spLocks/>
            </p:cNvSpPr>
            <p:nvPr/>
          </p:nvSpPr>
          <p:spPr bwMode="auto">
            <a:xfrm>
              <a:off x="-5369042" y="-12700"/>
              <a:ext cx="274638" cy="496888"/>
            </a:xfrm>
            <a:custGeom>
              <a:avLst/>
              <a:gdLst>
                <a:gd name="T0" fmla="*/ 85 w 85"/>
                <a:gd name="T1" fmla="*/ 0 h 154"/>
                <a:gd name="T2" fmla="*/ 84 w 85"/>
                <a:gd name="T3" fmla="*/ 0 h 154"/>
                <a:gd name="T4" fmla="*/ 0 w 85"/>
                <a:gd name="T5" fmla="*/ 154 h 154"/>
                <a:gd name="T6" fmla="*/ 1 w 85"/>
                <a:gd name="T7" fmla="*/ 154 h 154"/>
                <a:gd name="T8" fmla="*/ 85 w 85"/>
                <a:gd name="T9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54">
                  <a:moveTo>
                    <a:pt x="85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0" y="154"/>
                    <a:pt x="1" y="154"/>
                  </a:cubicBezTo>
                  <a:cubicBezTo>
                    <a:pt x="85" y="0"/>
                    <a:pt x="85" y="0"/>
                    <a:pt x="8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" name="Freeform 37"/>
            <p:cNvSpPr>
              <a:spLocks/>
            </p:cNvSpPr>
            <p:nvPr/>
          </p:nvSpPr>
          <p:spPr bwMode="auto">
            <a:xfrm>
              <a:off x="-5388092" y="-12700"/>
              <a:ext cx="74613" cy="490538"/>
            </a:xfrm>
            <a:custGeom>
              <a:avLst/>
              <a:gdLst>
                <a:gd name="T0" fmla="*/ 23 w 23"/>
                <a:gd name="T1" fmla="*/ 0 h 152"/>
                <a:gd name="T2" fmla="*/ 22 w 23"/>
                <a:gd name="T3" fmla="*/ 0 h 152"/>
                <a:gd name="T4" fmla="*/ 0 w 23"/>
                <a:gd name="T5" fmla="*/ 152 h 152"/>
                <a:gd name="T6" fmla="*/ 1 w 23"/>
                <a:gd name="T7" fmla="*/ 152 h 152"/>
                <a:gd name="T8" fmla="*/ 23 w 23"/>
                <a:gd name="T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52">
                  <a:moveTo>
                    <a:pt x="23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2"/>
                    <a:pt x="0" y="152"/>
                    <a:pt x="1" y="152"/>
                  </a:cubicBez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" name="Freeform 38"/>
            <p:cNvSpPr>
              <a:spLocks/>
            </p:cNvSpPr>
            <p:nvPr/>
          </p:nvSpPr>
          <p:spPr bwMode="auto">
            <a:xfrm>
              <a:off x="-1262179" y="846138"/>
              <a:ext cx="122238" cy="115888"/>
            </a:xfrm>
            <a:custGeom>
              <a:avLst/>
              <a:gdLst>
                <a:gd name="T0" fmla="*/ 20 w 38"/>
                <a:gd name="T1" fmla="*/ 0 h 36"/>
                <a:gd name="T2" fmla="*/ 8 w 38"/>
                <a:gd name="T3" fmla="*/ 4 h 36"/>
                <a:gd name="T4" fmla="*/ 7 w 38"/>
                <a:gd name="T5" fmla="*/ 5 h 36"/>
                <a:gd name="T6" fmla="*/ 2 w 38"/>
                <a:gd name="T7" fmla="*/ 13 h 36"/>
                <a:gd name="T8" fmla="*/ 2 w 38"/>
                <a:gd name="T9" fmla="*/ 14 h 36"/>
                <a:gd name="T10" fmla="*/ 2 w 38"/>
                <a:gd name="T11" fmla="*/ 14 h 36"/>
                <a:gd name="T12" fmla="*/ 16 w 38"/>
                <a:gd name="T13" fmla="*/ 36 h 36"/>
                <a:gd name="T14" fmla="*/ 20 w 38"/>
                <a:gd name="T15" fmla="*/ 36 h 36"/>
                <a:gd name="T16" fmla="*/ 25 w 38"/>
                <a:gd name="T17" fmla="*/ 35 h 36"/>
                <a:gd name="T18" fmla="*/ 26 w 38"/>
                <a:gd name="T19" fmla="*/ 35 h 36"/>
                <a:gd name="T20" fmla="*/ 38 w 38"/>
                <a:gd name="T21" fmla="*/ 22 h 36"/>
                <a:gd name="T22" fmla="*/ 37 w 38"/>
                <a:gd name="T23" fmla="*/ 13 h 36"/>
                <a:gd name="T24" fmla="*/ 37 w 38"/>
                <a:gd name="T25" fmla="*/ 12 h 36"/>
                <a:gd name="T26" fmla="*/ 24 w 38"/>
                <a:gd name="T27" fmla="*/ 0 h 36"/>
                <a:gd name="T28" fmla="*/ 20 w 38"/>
                <a:gd name="T2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36">
                  <a:moveTo>
                    <a:pt x="20" y="0"/>
                  </a:moveTo>
                  <a:cubicBezTo>
                    <a:pt x="15" y="0"/>
                    <a:pt x="11" y="1"/>
                    <a:pt x="8" y="4"/>
                  </a:cubicBezTo>
                  <a:cubicBezTo>
                    <a:pt x="8" y="4"/>
                    <a:pt x="7" y="5"/>
                    <a:pt x="7" y="5"/>
                  </a:cubicBezTo>
                  <a:cubicBezTo>
                    <a:pt x="5" y="7"/>
                    <a:pt x="3" y="10"/>
                    <a:pt x="2" y="13"/>
                  </a:cubicBezTo>
                  <a:cubicBezTo>
                    <a:pt x="2" y="13"/>
                    <a:pt x="2" y="13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24"/>
                    <a:pt x="6" y="34"/>
                    <a:pt x="16" y="36"/>
                  </a:cubicBezTo>
                  <a:cubicBezTo>
                    <a:pt x="17" y="36"/>
                    <a:pt x="19" y="36"/>
                    <a:pt x="20" y="36"/>
                  </a:cubicBezTo>
                  <a:cubicBezTo>
                    <a:pt x="22" y="36"/>
                    <a:pt x="23" y="36"/>
                    <a:pt x="25" y="35"/>
                  </a:cubicBezTo>
                  <a:cubicBezTo>
                    <a:pt x="25" y="35"/>
                    <a:pt x="26" y="35"/>
                    <a:pt x="26" y="35"/>
                  </a:cubicBezTo>
                  <a:cubicBezTo>
                    <a:pt x="32" y="33"/>
                    <a:pt x="36" y="28"/>
                    <a:pt x="38" y="22"/>
                  </a:cubicBezTo>
                  <a:cubicBezTo>
                    <a:pt x="38" y="19"/>
                    <a:pt x="38" y="16"/>
                    <a:pt x="37" y="13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5" y="6"/>
                    <a:pt x="30" y="1"/>
                    <a:pt x="24" y="0"/>
                  </a:cubicBezTo>
                  <a:cubicBezTo>
                    <a:pt x="22" y="0"/>
                    <a:pt x="21" y="0"/>
                    <a:pt x="2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" name="Freeform 39"/>
            <p:cNvSpPr>
              <a:spLocks/>
            </p:cNvSpPr>
            <p:nvPr/>
          </p:nvSpPr>
          <p:spPr bwMode="auto">
            <a:xfrm>
              <a:off x="-2273417" y="571500"/>
              <a:ext cx="127000" cy="120650"/>
            </a:xfrm>
            <a:custGeom>
              <a:avLst/>
              <a:gdLst>
                <a:gd name="T0" fmla="*/ 19 w 39"/>
                <a:gd name="T1" fmla="*/ 0 h 37"/>
                <a:gd name="T2" fmla="*/ 1 w 39"/>
                <a:gd name="T3" fmla="*/ 14 h 37"/>
                <a:gd name="T4" fmla="*/ 1 w 39"/>
                <a:gd name="T5" fmla="*/ 15 h 37"/>
                <a:gd name="T6" fmla="*/ 1 w 39"/>
                <a:gd name="T7" fmla="*/ 15 h 37"/>
                <a:gd name="T8" fmla="*/ 4 w 39"/>
                <a:gd name="T9" fmla="*/ 29 h 37"/>
                <a:gd name="T10" fmla="*/ 5 w 39"/>
                <a:gd name="T11" fmla="*/ 30 h 37"/>
                <a:gd name="T12" fmla="*/ 15 w 39"/>
                <a:gd name="T13" fmla="*/ 36 h 37"/>
                <a:gd name="T14" fmla="*/ 17 w 39"/>
                <a:gd name="T15" fmla="*/ 37 h 37"/>
                <a:gd name="T16" fmla="*/ 19 w 39"/>
                <a:gd name="T17" fmla="*/ 37 h 37"/>
                <a:gd name="T18" fmla="*/ 19 w 39"/>
                <a:gd name="T19" fmla="*/ 37 h 37"/>
                <a:gd name="T20" fmla="*/ 30 w 39"/>
                <a:gd name="T21" fmla="*/ 33 h 37"/>
                <a:gd name="T22" fmla="*/ 31 w 39"/>
                <a:gd name="T23" fmla="*/ 32 h 37"/>
                <a:gd name="T24" fmla="*/ 36 w 39"/>
                <a:gd name="T25" fmla="*/ 24 h 37"/>
                <a:gd name="T26" fmla="*/ 37 w 39"/>
                <a:gd name="T27" fmla="*/ 23 h 37"/>
                <a:gd name="T28" fmla="*/ 37 w 39"/>
                <a:gd name="T29" fmla="*/ 22 h 37"/>
                <a:gd name="T30" fmla="*/ 23 w 39"/>
                <a:gd name="T31" fmla="*/ 1 h 37"/>
                <a:gd name="T32" fmla="*/ 22 w 39"/>
                <a:gd name="T33" fmla="*/ 1 h 37"/>
                <a:gd name="T34" fmla="*/ 21 w 39"/>
                <a:gd name="T35" fmla="*/ 0 h 37"/>
                <a:gd name="T36" fmla="*/ 19 w 39"/>
                <a:gd name="T3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" h="37">
                  <a:moveTo>
                    <a:pt x="19" y="0"/>
                  </a:moveTo>
                  <a:cubicBezTo>
                    <a:pt x="11" y="0"/>
                    <a:pt x="3" y="6"/>
                    <a:pt x="1" y="14"/>
                  </a:cubicBez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20"/>
                    <a:pt x="1" y="25"/>
                    <a:pt x="4" y="29"/>
                  </a:cubicBezTo>
                  <a:cubicBezTo>
                    <a:pt x="4" y="29"/>
                    <a:pt x="5" y="30"/>
                    <a:pt x="5" y="30"/>
                  </a:cubicBezTo>
                  <a:cubicBezTo>
                    <a:pt x="7" y="33"/>
                    <a:pt x="11" y="35"/>
                    <a:pt x="15" y="36"/>
                  </a:cubicBezTo>
                  <a:cubicBezTo>
                    <a:pt x="16" y="36"/>
                    <a:pt x="17" y="37"/>
                    <a:pt x="17" y="37"/>
                  </a:cubicBezTo>
                  <a:cubicBezTo>
                    <a:pt x="18" y="37"/>
                    <a:pt x="18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3" y="37"/>
                    <a:pt x="27" y="35"/>
                    <a:pt x="30" y="33"/>
                  </a:cubicBezTo>
                  <a:cubicBezTo>
                    <a:pt x="31" y="33"/>
                    <a:pt x="31" y="32"/>
                    <a:pt x="31" y="32"/>
                  </a:cubicBezTo>
                  <a:cubicBezTo>
                    <a:pt x="34" y="30"/>
                    <a:pt x="35" y="27"/>
                    <a:pt x="36" y="24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3"/>
                    <a:pt x="37" y="22"/>
                    <a:pt x="37" y="22"/>
                  </a:cubicBezTo>
                  <a:cubicBezTo>
                    <a:pt x="39" y="12"/>
                    <a:pt x="33" y="3"/>
                    <a:pt x="23" y="1"/>
                  </a:cubicBezTo>
                  <a:cubicBezTo>
                    <a:pt x="23" y="1"/>
                    <a:pt x="22" y="1"/>
                    <a:pt x="22" y="1"/>
                  </a:cubicBezTo>
                  <a:cubicBezTo>
                    <a:pt x="22" y="1"/>
                    <a:pt x="21" y="1"/>
                    <a:pt x="21" y="0"/>
                  </a:cubicBezTo>
                  <a:cubicBezTo>
                    <a:pt x="20" y="0"/>
                    <a:pt x="20" y="0"/>
                    <a:pt x="1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" name="Freeform 40"/>
            <p:cNvSpPr>
              <a:spLocks/>
            </p:cNvSpPr>
            <p:nvPr/>
          </p:nvSpPr>
          <p:spPr bwMode="auto">
            <a:xfrm>
              <a:off x="-3510079" y="314325"/>
              <a:ext cx="120650" cy="115888"/>
            </a:xfrm>
            <a:custGeom>
              <a:avLst/>
              <a:gdLst>
                <a:gd name="T0" fmla="*/ 18 w 37"/>
                <a:gd name="T1" fmla="*/ 0 h 36"/>
                <a:gd name="T2" fmla="*/ 7 w 37"/>
                <a:gd name="T3" fmla="*/ 4 h 36"/>
                <a:gd name="T4" fmla="*/ 6 w 37"/>
                <a:gd name="T5" fmla="*/ 5 h 36"/>
                <a:gd name="T6" fmla="*/ 1 w 37"/>
                <a:gd name="T7" fmla="*/ 14 h 36"/>
                <a:gd name="T8" fmla="*/ 0 w 37"/>
                <a:gd name="T9" fmla="*/ 19 h 36"/>
                <a:gd name="T10" fmla="*/ 0 w 37"/>
                <a:gd name="T11" fmla="*/ 20 h 36"/>
                <a:gd name="T12" fmla="*/ 7 w 37"/>
                <a:gd name="T13" fmla="*/ 33 h 36"/>
                <a:gd name="T14" fmla="*/ 8 w 37"/>
                <a:gd name="T15" fmla="*/ 33 h 36"/>
                <a:gd name="T16" fmla="*/ 15 w 37"/>
                <a:gd name="T17" fmla="*/ 36 h 36"/>
                <a:gd name="T18" fmla="*/ 18 w 37"/>
                <a:gd name="T19" fmla="*/ 36 h 36"/>
                <a:gd name="T20" fmla="*/ 20 w 37"/>
                <a:gd name="T21" fmla="*/ 36 h 36"/>
                <a:gd name="T22" fmla="*/ 21 w 37"/>
                <a:gd name="T23" fmla="*/ 36 h 36"/>
                <a:gd name="T24" fmla="*/ 36 w 37"/>
                <a:gd name="T25" fmla="*/ 22 h 36"/>
                <a:gd name="T26" fmla="*/ 36 w 37"/>
                <a:gd name="T27" fmla="*/ 22 h 36"/>
                <a:gd name="T28" fmla="*/ 36 w 37"/>
                <a:gd name="T29" fmla="*/ 21 h 36"/>
                <a:gd name="T30" fmla="*/ 32 w 37"/>
                <a:gd name="T31" fmla="*/ 6 h 36"/>
                <a:gd name="T32" fmla="*/ 31 w 37"/>
                <a:gd name="T33" fmla="*/ 5 h 36"/>
                <a:gd name="T34" fmla="*/ 22 w 37"/>
                <a:gd name="T35" fmla="*/ 0 h 36"/>
                <a:gd name="T36" fmla="*/ 18 w 37"/>
                <a:gd name="T3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36">
                  <a:moveTo>
                    <a:pt x="18" y="0"/>
                  </a:moveTo>
                  <a:cubicBezTo>
                    <a:pt x="14" y="0"/>
                    <a:pt x="10" y="2"/>
                    <a:pt x="7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3" y="8"/>
                    <a:pt x="1" y="11"/>
                    <a:pt x="1" y="14"/>
                  </a:cubicBezTo>
                  <a:cubicBezTo>
                    <a:pt x="0" y="16"/>
                    <a:pt x="0" y="18"/>
                    <a:pt x="0" y="19"/>
                  </a:cubicBezTo>
                  <a:cubicBezTo>
                    <a:pt x="0" y="19"/>
                    <a:pt x="0" y="20"/>
                    <a:pt x="0" y="20"/>
                  </a:cubicBezTo>
                  <a:cubicBezTo>
                    <a:pt x="1" y="25"/>
                    <a:pt x="4" y="30"/>
                    <a:pt x="7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10" y="35"/>
                    <a:pt x="12" y="35"/>
                    <a:pt x="15" y="36"/>
                  </a:cubicBezTo>
                  <a:cubicBezTo>
                    <a:pt x="16" y="36"/>
                    <a:pt x="17" y="36"/>
                    <a:pt x="18" y="36"/>
                  </a:cubicBezTo>
                  <a:cubicBezTo>
                    <a:pt x="19" y="36"/>
                    <a:pt x="19" y="36"/>
                    <a:pt x="20" y="36"/>
                  </a:cubicBezTo>
                  <a:cubicBezTo>
                    <a:pt x="20" y="36"/>
                    <a:pt x="21" y="36"/>
                    <a:pt x="21" y="36"/>
                  </a:cubicBezTo>
                  <a:cubicBezTo>
                    <a:pt x="28" y="35"/>
                    <a:pt x="34" y="30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1"/>
                    <a:pt x="36" y="21"/>
                  </a:cubicBezTo>
                  <a:cubicBezTo>
                    <a:pt x="37" y="16"/>
                    <a:pt x="36" y="10"/>
                    <a:pt x="32" y="6"/>
                  </a:cubicBezTo>
                  <a:cubicBezTo>
                    <a:pt x="32" y="6"/>
                    <a:pt x="31" y="5"/>
                    <a:pt x="31" y="5"/>
                  </a:cubicBezTo>
                  <a:cubicBezTo>
                    <a:pt x="29" y="3"/>
                    <a:pt x="26" y="1"/>
                    <a:pt x="22" y="0"/>
                  </a:cubicBezTo>
                  <a:cubicBezTo>
                    <a:pt x="21" y="0"/>
                    <a:pt x="20" y="0"/>
                    <a:pt x="18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" name="Freeform 41"/>
            <p:cNvSpPr>
              <a:spLocks/>
            </p:cNvSpPr>
            <p:nvPr/>
          </p:nvSpPr>
          <p:spPr bwMode="auto">
            <a:xfrm>
              <a:off x="-5456354" y="477838"/>
              <a:ext cx="119063" cy="117475"/>
            </a:xfrm>
            <a:custGeom>
              <a:avLst/>
              <a:gdLst>
                <a:gd name="T0" fmla="*/ 19 w 37"/>
                <a:gd name="T1" fmla="*/ 0 h 36"/>
                <a:gd name="T2" fmla="*/ 15 w 37"/>
                <a:gd name="T3" fmla="*/ 0 h 36"/>
                <a:gd name="T4" fmla="*/ 14 w 37"/>
                <a:gd name="T5" fmla="*/ 1 h 36"/>
                <a:gd name="T6" fmla="*/ 1 w 37"/>
                <a:gd name="T7" fmla="*/ 14 h 36"/>
                <a:gd name="T8" fmla="*/ 4 w 37"/>
                <a:gd name="T9" fmla="*/ 28 h 36"/>
                <a:gd name="T10" fmla="*/ 4 w 37"/>
                <a:gd name="T11" fmla="*/ 29 h 36"/>
                <a:gd name="T12" fmla="*/ 15 w 37"/>
                <a:gd name="T13" fmla="*/ 36 h 36"/>
                <a:gd name="T14" fmla="*/ 19 w 37"/>
                <a:gd name="T15" fmla="*/ 36 h 36"/>
                <a:gd name="T16" fmla="*/ 25 w 37"/>
                <a:gd name="T17" fmla="*/ 35 h 36"/>
                <a:gd name="T18" fmla="*/ 26 w 37"/>
                <a:gd name="T19" fmla="*/ 34 h 36"/>
                <a:gd name="T20" fmla="*/ 35 w 37"/>
                <a:gd name="T21" fmla="*/ 26 h 36"/>
                <a:gd name="T22" fmla="*/ 35 w 37"/>
                <a:gd name="T23" fmla="*/ 25 h 36"/>
                <a:gd name="T24" fmla="*/ 36 w 37"/>
                <a:gd name="T25" fmla="*/ 22 h 36"/>
                <a:gd name="T26" fmla="*/ 37 w 37"/>
                <a:gd name="T27" fmla="*/ 17 h 36"/>
                <a:gd name="T28" fmla="*/ 37 w 37"/>
                <a:gd name="T29" fmla="*/ 16 h 36"/>
                <a:gd name="T30" fmla="*/ 35 w 37"/>
                <a:gd name="T31" fmla="*/ 9 h 36"/>
                <a:gd name="T32" fmla="*/ 34 w 37"/>
                <a:gd name="T33" fmla="*/ 8 h 36"/>
                <a:gd name="T34" fmla="*/ 28 w 37"/>
                <a:gd name="T35" fmla="*/ 2 h 36"/>
                <a:gd name="T36" fmla="*/ 27 w 37"/>
                <a:gd name="T37" fmla="*/ 2 h 36"/>
                <a:gd name="T38" fmla="*/ 22 w 37"/>
                <a:gd name="T39" fmla="*/ 0 h 36"/>
                <a:gd name="T40" fmla="*/ 22 w 37"/>
                <a:gd name="T41" fmla="*/ 0 h 36"/>
                <a:gd name="T42" fmla="*/ 21 w 37"/>
                <a:gd name="T43" fmla="*/ 0 h 36"/>
                <a:gd name="T44" fmla="*/ 19 w 37"/>
                <a:gd name="T4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36">
                  <a:moveTo>
                    <a:pt x="19" y="0"/>
                  </a:moveTo>
                  <a:cubicBezTo>
                    <a:pt x="17" y="0"/>
                    <a:pt x="16" y="0"/>
                    <a:pt x="15" y="0"/>
                  </a:cubicBezTo>
                  <a:cubicBezTo>
                    <a:pt x="14" y="0"/>
                    <a:pt x="14" y="0"/>
                    <a:pt x="14" y="1"/>
                  </a:cubicBezTo>
                  <a:cubicBezTo>
                    <a:pt x="7" y="2"/>
                    <a:pt x="2" y="8"/>
                    <a:pt x="1" y="14"/>
                  </a:cubicBezTo>
                  <a:cubicBezTo>
                    <a:pt x="0" y="19"/>
                    <a:pt x="1" y="24"/>
                    <a:pt x="4" y="28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7" y="33"/>
                    <a:pt x="11" y="35"/>
                    <a:pt x="15" y="36"/>
                  </a:cubicBezTo>
                  <a:cubicBezTo>
                    <a:pt x="16" y="36"/>
                    <a:pt x="17" y="36"/>
                    <a:pt x="19" y="36"/>
                  </a:cubicBezTo>
                  <a:cubicBezTo>
                    <a:pt x="21" y="36"/>
                    <a:pt x="23" y="36"/>
                    <a:pt x="25" y="35"/>
                  </a:cubicBezTo>
                  <a:cubicBezTo>
                    <a:pt x="26" y="35"/>
                    <a:pt x="26" y="35"/>
                    <a:pt x="26" y="34"/>
                  </a:cubicBezTo>
                  <a:cubicBezTo>
                    <a:pt x="30" y="33"/>
                    <a:pt x="33" y="30"/>
                    <a:pt x="35" y="26"/>
                  </a:cubicBezTo>
                  <a:cubicBezTo>
                    <a:pt x="35" y="26"/>
                    <a:pt x="35" y="25"/>
                    <a:pt x="35" y="25"/>
                  </a:cubicBezTo>
                  <a:cubicBezTo>
                    <a:pt x="36" y="24"/>
                    <a:pt x="36" y="23"/>
                    <a:pt x="36" y="22"/>
                  </a:cubicBezTo>
                  <a:cubicBezTo>
                    <a:pt x="37" y="20"/>
                    <a:pt x="37" y="19"/>
                    <a:pt x="37" y="17"/>
                  </a:cubicBezTo>
                  <a:cubicBezTo>
                    <a:pt x="37" y="17"/>
                    <a:pt x="37" y="16"/>
                    <a:pt x="37" y="16"/>
                  </a:cubicBezTo>
                  <a:cubicBezTo>
                    <a:pt x="36" y="14"/>
                    <a:pt x="36" y="11"/>
                    <a:pt x="35" y="9"/>
                  </a:cubicBezTo>
                  <a:cubicBezTo>
                    <a:pt x="34" y="9"/>
                    <a:pt x="34" y="9"/>
                    <a:pt x="34" y="8"/>
                  </a:cubicBezTo>
                  <a:cubicBezTo>
                    <a:pt x="32" y="6"/>
                    <a:pt x="30" y="4"/>
                    <a:pt x="28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5" y="1"/>
                    <a:pt x="24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9" y="0"/>
                    <a:pt x="1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" name="Freeform 42"/>
            <p:cNvSpPr>
              <a:spLocks/>
            </p:cNvSpPr>
            <p:nvPr/>
          </p:nvSpPr>
          <p:spPr bwMode="auto">
            <a:xfrm>
              <a:off x="-4759442" y="2070100"/>
              <a:ext cx="123825" cy="119063"/>
            </a:xfrm>
            <a:custGeom>
              <a:avLst/>
              <a:gdLst>
                <a:gd name="T0" fmla="*/ 20 w 38"/>
                <a:gd name="T1" fmla="*/ 0 h 37"/>
                <a:gd name="T2" fmla="*/ 13 w 38"/>
                <a:gd name="T3" fmla="*/ 2 h 37"/>
                <a:gd name="T4" fmla="*/ 12 w 38"/>
                <a:gd name="T5" fmla="*/ 2 h 37"/>
                <a:gd name="T6" fmla="*/ 4 w 38"/>
                <a:gd name="T7" fmla="*/ 9 h 37"/>
                <a:gd name="T8" fmla="*/ 4 w 38"/>
                <a:gd name="T9" fmla="*/ 10 h 37"/>
                <a:gd name="T10" fmla="*/ 2 w 38"/>
                <a:gd name="T11" fmla="*/ 15 h 37"/>
                <a:gd name="T12" fmla="*/ 16 w 38"/>
                <a:gd name="T13" fmla="*/ 36 h 37"/>
                <a:gd name="T14" fmla="*/ 20 w 38"/>
                <a:gd name="T15" fmla="*/ 37 h 37"/>
                <a:gd name="T16" fmla="*/ 33 w 38"/>
                <a:gd name="T17" fmla="*/ 32 h 37"/>
                <a:gd name="T18" fmla="*/ 33 w 38"/>
                <a:gd name="T19" fmla="*/ 31 h 37"/>
                <a:gd name="T20" fmla="*/ 37 w 38"/>
                <a:gd name="T21" fmla="*/ 23 h 37"/>
                <a:gd name="T22" fmla="*/ 38 w 38"/>
                <a:gd name="T23" fmla="*/ 22 h 37"/>
                <a:gd name="T24" fmla="*/ 38 w 38"/>
                <a:gd name="T25" fmla="*/ 22 h 37"/>
                <a:gd name="T26" fmla="*/ 36 w 38"/>
                <a:gd name="T27" fmla="*/ 11 h 37"/>
                <a:gd name="T28" fmla="*/ 36 w 38"/>
                <a:gd name="T29" fmla="*/ 10 h 37"/>
                <a:gd name="T30" fmla="*/ 31 w 38"/>
                <a:gd name="T31" fmla="*/ 4 h 37"/>
                <a:gd name="T32" fmla="*/ 30 w 38"/>
                <a:gd name="T33" fmla="*/ 3 h 37"/>
                <a:gd name="T34" fmla="*/ 25 w 38"/>
                <a:gd name="T35" fmla="*/ 1 h 37"/>
                <a:gd name="T36" fmla="*/ 23 w 38"/>
                <a:gd name="T37" fmla="*/ 1 h 37"/>
                <a:gd name="T38" fmla="*/ 23 w 38"/>
                <a:gd name="T39" fmla="*/ 1 h 37"/>
                <a:gd name="T40" fmla="*/ 20 w 38"/>
                <a:gd name="T4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8" h="37">
                  <a:moveTo>
                    <a:pt x="20" y="0"/>
                  </a:moveTo>
                  <a:cubicBezTo>
                    <a:pt x="17" y="0"/>
                    <a:pt x="15" y="1"/>
                    <a:pt x="13" y="2"/>
                  </a:cubicBezTo>
                  <a:cubicBezTo>
                    <a:pt x="13" y="2"/>
                    <a:pt x="12" y="2"/>
                    <a:pt x="12" y="2"/>
                  </a:cubicBezTo>
                  <a:cubicBezTo>
                    <a:pt x="9" y="4"/>
                    <a:pt x="6" y="6"/>
                    <a:pt x="4" y="9"/>
                  </a:cubicBezTo>
                  <a:cubicBezTo>
                    <a:pt x="4" y="9"/>
                    <a:pt x="4" y="10"/>
                    <a:pt x="4" y="10"/>
                  </a:cubicBezTo>
                  <a:cubicBezTo>
                    <a:pt x="3" y="12"/>
                    <a:pt x="2" y="13"/>
                    <a:pt x="2" y="15"/>
                  </a:cubicBezTo>
                  <a:cubicBezTo>
                    <a:pt x="0" y="25"/>
                    <a:pt x="6" y="34"/>
                    <a:pt x="16" y="36"/>
                  </a:cubicBezTo>
                  <a:cubicBezTo>
                    <a:pt x="17" y="37"/>
                    <a:pt x="19" y="37"/>
                    <a:pt x="20" y="37"/>
                  </a:cubicBezTo>
                  <a:cubicBezTo>
                    <a:pt x="25" y="37"/>
                    <a:pt x="29" y="35"/>
                    <a:pt x="33" y="32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5" y="29"/>
                    <a:pt x="37" y="26"/>
                    <a:pt x="37" y="23"/>
                  </a:cubicBezTo>
                  <a:cubicBezTo>
                    <a:pt x="37" y="23"/>
                    <a:pt x="37" y="23"/>
                    <a:pt x="38" y="22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8" y="18"/>
                    <a:pt x="38" y="15"/>
                    <a:pt x="36" y="11"/>
                  </a:cubicBezTo>
                  <a:cubicBezTo>
                    <a:pt x="36" y="11"/>
                    <a:pt x="36" y="11"/>
                    <a:pt x="36" y="10"/>
                  </a:cubicBezTo>
                  <a:cubicBezTo>
                    <a:pt x="35" y="8"/>
                    <a:pt x="33" y="6"/>
                    <a:pt x="31" y="4"/>
                  </a:cubicBezTo>
                  <a:cubicBezTo>
                    <a:pt x="30" y="4"/>
                    <a:pt x="30" y="4"/>
                    <a:pt x="30" y="3"/>
                  </a:cubicBezTo>
                  <a:cubicBezTo>
                    <a:pt x="28" y="2"/>
                    <a:pt x="26" y="2"/>
                    <a:pt x="25" y="1"/>
                  </a:cubicBezTo>
                  <a:cubicBezTo>
                    <a:pt x="24" y="1"/>
                    <a:pt x="24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1"/>
                    <a:pt x="21" y="0"/>
                    <a:pt x="2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" name="Freeform 43"/>
            <p:cNvSpPr>
              <a:spLocks/>
            </p:cNvSpPr>
            <p:nvPr/>
          </p:nvSpPr>
          <p:spPr bwMode="auto">
            <a:xfrm>
              <a:off x="-6353292" y="1143000"/>
              <a:ext cx="122238" cy="115888"/>
            </a:xfrm>
            <a:custGeom>
              <a:avLst/>
              <a:gdLst>
                <a:gd name="T0" fmla="*/ 19 w 38"/>
                <a:gd name="T1" fmla="*/ 0 h 36"/>
                <a:gd name="T2" fmla="*/ 2 w 38"/>
                <a:gd name="T3" fmla="*/ 14 h 36"/>
                <a:gd name="T4" fmla="*/ 16 w 38"/>
                <a:gd name="T5" fmla="*/ 36 h 36"/>
                <a:gd name="T6" fmla="*/ 19 w 38"/>
                <a:gd name="T7" fmla="*/ 36 h 36"/>
                <a:gd name="T8" fmla="*/ 35 w 38"/>
                <a:gd name="T9" fmla="*/ 28 h 36"/>
                <a:gd name="T10" fmla="*/ 35 w 38"/>
                <a:gd name="T11" fmla="*/ 27 h 36"/>
                <a:gd name="T12" fmla="*/ 37 w 38"/>
                <a:gd name="T13" fmla="*/ 22 h 36"/>
                <a:gd name="T14" fmla="*/ 34 w 38"/>
                <a:gd name="T15" fmla="*/ 8 h 36"/>
                <a:gd name="T16" fmla="*/ 34 w 38"/>
                <a:gd name="T17" fmla="*/ 7 h 36"/>
                <a:gd name="T18" fmla="*/ 25 w 38"/>
                <a:gd name="T19" fmla="*/ 1 h 36"/>
                <a:gd name="T20" fmla="*/ 23 w 38"/>
                <a:gd name="T21" fmla="*/ 0 h 36"/>
                <a:gd name="T22" fmla="*/ 23 w 38"/>
                <a:gd name="T23" fmla="*/ 0 h 36"/>
                <a:gd name="T24" fmla="*/ 19 w 38"/>
                <a:gd name="T2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36">
                  <a:moveTo>
                    <a:pt x="19" y="0"/>
                  </a:moveTo>
                  <a:cubicBezTo>
                    <a:pt x="11" y="0"/>
                    <a:pt x="3" y="6"/>
                    <a:pt x="2" y="14"/>
                  </a:cubicBezTo>
                  <a:cubicBezTo>
                    <a:pt x="0" y="24"/>
                    <a:pt x="6" y="34"/>
                    <a:pt x="16" y="36"/>
                  </a:cubicBezTo>
                  <a:cubicBezTo>
                    <a:pt x="17" y="36"/>
                    <a:pt x="18" y="36"/>
                    <a:pt x="19" y="36"/>
                  </a:cubicBezTo>
                  <a:cubicBezTo>
                    <a:pt x="26" y="36"/>
                    <a:pt x="31" y="33"/>
                    <a:pt x="35" y="28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6" y="25"/>
                    <a:pt x="37" y="24"/>
                    <a:pt x="37" y="22"/>
                  </a:cubicBezTo>
                  <a:cubicBezTo>
                    <a:pt x="38" y="17"/>
                    <a:pt x="37" y="12"/>
                    <a:pt x="34" y="8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1" y="4"/>
                    <a:pt x="28" y="2"/>
                    <a:pt x="25" y="1"/>
                  </a:cubicBezTo>
                  <a:cubicBezTo>
                    <a:pt x="24" y="1"/>
                    <a:pt x="24" y="1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0"/>
                    <a:pt x="21" y="0"/>
                    <a:pt x="1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44"/>
            <p:cNvSpPr>
              <a:spLocks/>
            </p:cNvSpPr>
            <p:nvPr/>
          </p:nvSpPr>
          <p:spPr bwMode="auto">
            <a:xfrm>
              <a:off x="-2395654" y="2625725"/>
              <a:ext cx="119063" cy="119063"/>
            </a:xfrm>
            <a:custGeom>
              <a:avLst/>
              <a:gdLst>
                <a:gd name="T0" fmla="*/ 19 w 37"/>
                <a:gd name="T1" fmla="*/ 0 h 37"/>
                <a:gd name="T2" fmla="*/ 8 w 37"/>
                <a:gd name="T3" fmla="*/ 4 h 37"/>
                <a:gd name="T4" fmla="*/ 7 w 37"/>
                <a:gd name="T5" fmla="*/ 5 h 37"/>
                <a:gd name="T6" fmla="*/ 1 w 37"/>
                <a:gd name="T7" fmla="*/ 14 h 37"/>
                <a:gd name="T8" fmla="*/ 1 w 37"/>
                <a:gd name="T9" fmla="*/ 15 h 37"/>
                <a:gd name="T10" fmla="*/ 1 w 37"/>
                <a:gd name="T11" fmla="*/ 15 h 37"/>
                <a:gd name="T12" fmla="*/ 7 w 37"/>
                <a:gd name="T13" fmla="*/ 32 h 37"/>
                <a:gd name="T14" fmla="*/ 8 w 37"/>
                <a:gd name="T15" fmla="*/ 33 h 37"/>
                <a:gd name="T16" fmla="*/ 15 w 37"/>
                <a:gd name="T17" fmla="*/ 36 h 37"/>
                <a:gd name="T18" fmla="*/ 19 w 37"/>
                <a:gd name="T19" fmla="*/ 37 h 37"/>
                <a:gd name="T20" fmla="*/ 36 w 37"/>
                <a:gd name="T21" fmla="*/ 22 h 37"/>
                <a:gd name="T22" fmla="*/ 37 w 37"/>
                <a:gd name="T23" fmla="*/ 16 h 37"/>
                <a:gd name="T24" fmla="*/ 37 w 37"/>
                <a:gd name="T25" fmla="*/ 15 h 37"/>
                <a:gd name="T26" fmla="*/ 22 w 37"/>
                <a:gd name="T27" fmla="*/ 1 h 37"/>
                <a:gd name="T28" fmla="*/ 20 w 37"/>
                <a:gd name="T29" fmla="*/ 0 h 37"/>
                <a:gd name="T30" fmla="*/ 19 w 37"/>
                <a:gd name="T31" fmla="*/ 0 h 37"/>
                <a:gd name="T32" fmla="*/ 19 w 37"/>
                <a:gd name="T3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37">
                  <a:moveTo>
                    <a:pt x="19" y="0"/>
                  </a:moveTo>
                  <a:cubicBezTo>
                    <a:pt x="15" y="0"/>
                    <a:pt x="11" y="2"/>
                    <a:pt x="8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4" y="7"/>
                    <a:pt x="2" y="10"/>
                    <a:pt x="1" y="14"/>
                  </a:cubicBezTo>
                  <a:cubicBezTo>
                    <a:pt x="1" y="14"/>
                    <a:pt x="1" y="14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22"/>
                    <a:pt x="2" y="28"/>
                    <a:pt x="7" y="32"/>
                  </a:cubicBezTo>
                  <a:cubicBezTo>
                    <a:pt x="7" y="33"/>
                    <a:pt x="7" y="33"/>
                    <a:pt x="8" y="33"/>
                  </a:cubicBezTo>
                  <a:cubicBezTo>
                    <a:pt x="10" y="35"/>
                    <a:pt x="12" y="36"/>
                    <a:pt x="15" y="36"/>
                  </a:cubicBezTo>
                  <a:cubicBezTo>
                    <a:pt x="16" y="37"/>
                    <a:pt x="17" y="37"/>
                    <a:pt x="19" y="37"/>
                  </a:cubicBezTo>
                  <a:cubicBezTo>
                    <a:pt x="27" y="37"/>
                    <a:pt x="35" y="31"/>
                    <a:pt x="36" y="22"/>
                  </a:cubicBezTo>
                  <a:cubicBezTo>
                    <a:pt x="37" y="20"/>
                    <a:pt x="37" y="18"/>
                    <a:pt x="37" y="16"/>
                  </a:cubicBezTo>
                  <a:cubicBezTo>
                    <a:pt x="37" y="16"/>
                    <a:pt x="37" y="16"/>
                    <a:pt x="37" y="15"/>
                  </a:cubicBezTo>
                  <a:cubicBezTo>
                    <a:pt x="35" y="8"/>
                    <a:pt x="30" y="2"/>
                    <a:pt x="22" y="1"/>
                  </a:cubicBezTo>
                  <a:cubicBezTo>
                    <a:pt x="22" y="1"/>
                    <a:pt x="21" y="0"/>
                    <a:pt x="20" y="0"/>
                  </a:cubicBezTo>
                  <a:cubicBezTo>
                    <a:pt x="20" y="0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46"/>
            <p:cNvSpPr>
              <a:spLocks/>
            </p:cNvSpPr>
            <p:nvPr/>
          </p:nvSpPr>
          <p:spPr bwMode="auto">
            <a:xfrm>
              <a:off x="-746242" y="2379663"/>
              <a:ext cx="123825" cy="115888"/>
            </a:xfrm>
            <a:custGeom>
              <a:avLst/>
              <a:gdLst>
                <a:gd name="T0" fmla="*/ 18 w 38"/>
                <a:gd name="T1" fmla="*/ 0 h 36"/>
                <a:gd name="T2" fmla="*/ 13 w 38"/>
                <a:gd name="T3" fmla="*/ 0 h 36"/>
                <a:gd name="T4" fmla="*/ 12 w 38"/>
                <a:gd name="T5" fmla="*/ 1 h 36"/>
                <a:gd name="T6" fmla="*/ 7 w 38"/>
                <a:gd name="T7" fmla="*/ 3 h 36"/>
                <a:gd name="T8" fmla="*/ 6 w 38"/>
                <a:gd name="T9" fmla="*/ 4 h 36"/>
                <a:gd name="T10" fmla="*/ 1 w 38"/>
                <a:gd name="T11" fmla="*/ 14 h 36"/>
                <a:gd name="T12" fmla="*/ 0 w 38"/>
                <a:gd name="T13" fmla="*/ 20 h 36"/>
                <a:gd name="T14" fmla="*/ 0 w 38"/>
                <a:gd name="T15" fmla="*/ 21 h 36"/>
                <a:gd name="T16" fmla="*/ 15 w 38"/>
                <a:gd name="T17" fmla="*/ 35 h 36"/>
                <a:gd name="T18" fmla="*/ 18 w 38"/>
                <a:gd name="T19" fmla="*/ 36 h 36"/>
                <a:gd name="T20" fmla="*/ 36 w 38"/>
                <a:gd name="T21" fmla="*/ 21 h 36"/>
                <a:gd name="T22" fmla="*/ 22 w 38"/>
                <a:gd name="T23" fmla="*/ 0 h 36"/>
                <a:gd name="T24" fmla="*/ 18 w 38"/>
                <a:gd name="T2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36">
                  <a:moveTo>
                    <a:pt x="18" y="0"/>
                  </a:moveTo>
                  <a:cubicBezTo>
                    <a:pt x="17" y="0"/>
                    <a:pt x="15" y="0"/>
                    <a:pt x="13" y="0"/>
                  </a:cubicBezTo>
                  <a:cubicBezTo>
                    <a:pt x="13" y="0"/>
                    <a:pt x="12" y="1"/>
                    <a:pt x="12" y="1"/>
                  </a:cubicBezTo>
                  <a:cubicBezTo>
                    <a:pt x="10" y="1"/>
                    <a:pt x="9" y="2"/>
                    <a:pt x="7" y="3"/>
                  </a:cubicBezTo>
                  <a:cubicBezTo>
                    <a:pt x="7" y="4"/>
                    <a:pt x="6" y="4"/>
                    <a:pt x="6" y="4"/>
                  </a:cubicBezTo>
                  <a:cubicBezTo>
                    <a:pt x="3" y="7"/>
                    <a:pt x="1" y="10"/>
                    <a:pt x="1" y="14"/>
                  </a:cubicBezTo>
                  <a:cubicBezTo>
                    <a:pt x="0" y="16"/>
                    <a:pt x="0" y="18"/>
                    <a:pt x="0" y="20"/>
                  </a:cubicBezTo>
                  <a:cubicBezTo>
                    <a:pt x="0" y="20"/>
                    <a:pt x="0" y="21"/>
                    <a:pt x="0" y="21"/>
                  </a:cubicBezTo>
                  <a:cubicBezTo>
                    <a:pt x="2" y="28"/>
                    <a:pt x="7" y="34"/>
                    <a:pt x="15" y="35"/>
                  </a:cubicBezTo>
                  <a:cubicBezTo>
                    <a:pt x="16" y="36"/>
                    <a:pt x="17" y="36"/>
                    <a:pt x="18" y="36"/>
                  </a:cubicBezTo>
                  <a:cubicBezTo>
                    <a:pt x="27" y="36"/>
                    <a:pt x="34" y="30"/>
                    <a:pt x="36" y="21"/>
                  </a:cubicBezTo>
                  <a:cubicBezTo>
                    <a:pt x="38" y="12"/>
                    <a:pt x="32" y="2"/>
                    <a:pt x="22" y="0"/>
                  </a:cubicBezTo>
                  <a:cubicBezTo>
                    <a:pt x="21" y="0"/>
                    <a:pt x="20" y="0"/>
                    <a:pt x="18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" name="Freeform 47"/>
            <p:cNvSpPr>
              <a:spLocks/>
            </p:cNvSpPr>
            <p:nvPr/>
          </p:nvSpPr>
          <p:spPr bwMode="auto">
            <a:xfrm>
              <a:off x="-3376729" y="1408113"/>
              <a:ext cx="119063" cy="115888"/>
            </a:xfrm>
            <a:custGeom>
              <a:avLst/>
              <a:gdLst>
                <a:gd name="T0" fmla="*/ 19 w 37"/>
                <a:gd name="T1" fmla="*/ 0 h 36"/>
                <a:gd name="T2" fmla="*/ 17 w 37"/>
                <a:gd name="T3" fmla="*/ 0 h 36"/>
                <a:gd name="T4" fmla="*/ 16 w 37"/>
                <a:gd name="T5" fmla="*/ 0 h 36"/>
                <a:gd name="T6" fmla="*/ 2 w 37"/>
                <a:gd name="T7" fmla="*/ 10 h 36"/>
                <a:gd name="T8" fmla="*/ 2 w 37"/>
                <a:gd name="T9" fmla="*/ 11 h 36"/>
                <a:gd name="T10" fmla="*/ 1 w 37"/>
                <a:gd name="T11" fmla="*/ 14 h 36"/>
                <a:gd name="T12" fmla="*/ 2 w 37"/>
                <a:gd name="T13" fmla="*/ 25 h 36"/>
                <a:gd name="T14" fmla="*/ 2 w 37"/>
                <a:gd name="T15" fmla="*/ 26 h 36"/>
                <a:gd name="T16" fmla="*/ 15 w 37"/>
                <a:gd name="T17" fmla="*/ 36 h 36"/>
                <a:gd name="T18" fmla="*/ 19 w 37"/>
                <a:gd name="T19" fmla="*/ 36 h 36"/>
                <a:gd name="T20" fmla="*/ 29 w 37"/>
                <a:gd name="T21" fmla="*/ 32 h 36"/>
                <a:gd name="T22" fmla="*/ 30 w 37"/>
                <a:gd name="T23" fmla="*/ 32 h 36"/>
                <a:gd name="T24" fmla="*/ 36 w 37"/>
                <a:gd name="T25" fmla="*/ 22 h 36"/>
                <a:gd name="T26" fmla="*/ 33 w 37"/>
                <a:gd name="T27" fmla="*/ 7 h 36"/>
                <a:gd name="T28" fmla="*/ 33 w 37"/>
                <a:gd name="T29" fmla="*/ 6 h 36"/>
                <a:gd name="T30" fmla="*/ 25 w 37"/>
                <a:gd name="T31" fmla="*/ 1 h 36"/>
                <a:gd name="T32" fmla="*/ 24 w 37"/>
                <a:gd name="T33" fmla="*/ 1 h 36"/>
                <a:gd name="T34" fmla="*/ 22 w 37"/>
                <a:gd name="T35" fmla="*/ 0 h 36"/>
                <a:gd name="T36" fmla="*/ 19 w 37"/>
                <a:gd name="T3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36">
                  <a:moveTo>
                    <a:pt x="19" y="0"/>
                  </a:moveTo>
                  <a:cubicBezTo>
                    <a:pt x="18" y="0"/>
                    <a:pt x="18" y="0"/>
                    <a:pt x="17" y="0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0" y="1"/>
                    <a:pt x="5" y="5"/>
                    <a:pt x="2" y="10"/>
                  </a:cubicBezTo>
                  <a:cubicBezTo>
                    <a:pt x="2" y="10"/>
                    <a:pt x="2" y="11"/>
                    <a:pt x="2" y="11"/>
                  </a:cubicBezTo>
                  <a:cubicBezTo>
                    <a:pt x="1" y="12"/>
                    <a:pt x="1" y="13"/>
                    <a:pt x="1" y="14"/>
                  </a:cubicBezTo>
                  <a:cubicBezTo>
                    <a:pt x="0" y="18"/>
                    <a:pt x="0" y="22"/>
                    <a:pt x="2" y="2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5" y="31"/>
                    <a:pt x="9" y="35"/>
                    <a:pt x="15" y="36"/>
                  </a:cubicBezTo>
                  <a:cubicBezTo>
                    <a:pt x="16" y="36"/>
                    <a:pt x="17" y="36"/>
                    <a:pt x="19" y="36"/>
                  </a:cubicBezTo>
                  <a:cubicBezTo>
                    <a:pt x="23" y="36"/>
                    <a:pt x="26" y="35"/>
                    <a:pt x="29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3" y="29"/>
                    <a:pt x="36" y="26"/>
                    <a:pt x="36" y="22"/>
                  </a:cubicBezTo>
                  <a:cubicBezTo>
                    <a:pt x="37" y="17"/>
                    <a:pt x="36" y="11"/>
                    <a:pt x="33" y="7"/>
                  </a:cubicBezTo>
                  <a:cubicBezTo>
                    <a:pt x="33" y="7"/>
                    <a:pt x="33" y="7"/>
                    <a:pt x="33" y="6"/>
                  </a:cubicBezTo>
                  <a:cubicBezTo>
                    <a:pt x="31" y="4"/>
                    <a:pt x="28" y="2"/>
                    <a:pt x="25" y="1"/>
                  </a:cubicBezTo>
                  <a:cubicBezTo>
                    <a:pt x="25" y="1"/>
                    <a:pt x="24" y="1"/>
                    <a:pt x="24" y="1"/>
                  </a:cubicBezTo>
                  <a:cubicBezTo>
                    <a:pt x="23" y="0"/>
                    <a:pt x="23" y="0"/>
                    <a:pt x="22" y="0"/>
                  </a:cubicBezTo>
                  <a:cubicBezTo>
                    <a:pt x="21" y="0"/>
                    <a:pt x="20" y="0"/>
                    <a:pt x="1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20835" y="2867025"/>
            <a:ext cx="5162550" cy="4094163"/>
            <a:chOff x="-9869604" y="2867025"/>
            <a:chExt cx="5162550" cy="4094163"/>
          </a:xfrm>
        </p:grpSpPr>
        <p:sp>
          <p:nvSpPr>
            <p:cNvPr id="53" name="Freeform 48"/>
            <p:cNvSpPr>
              <a:spLocks/>
            </p:cNvSpPr>
            <p:nvPr/>
          </p:nvSpPr>
          <p:spPr bwMode="auto">
            <a:xfrm>
              <a:off x="-9088554" y="6616700"/>
              <a:ext cx="1468438" cy="344488"/>
            </a:xfrm>
            <a:custGeom>
              <a:avLst/>
              <a:gdLst>
                <a:gd name="T0" fmla="*/ 0 w 455"/>
                <a:gd name="T1" fmla="*/ 0 h 107"/>
                <a:gd name="T2" fmla="*/ 0 w 455"/>
                <a:gd name="T3" fmla="*/ 0 h 107"/>
                <a:gd name="T4" fmla="*/ 0 w 455"/>
                <a:gd name="T5" fmla="*/ 1 h 107"/>
                <a:gd name="T6" fmla="*/ 450 w 455"/>
                <a:gd name="T7" fmla="*/ 107 h 107"/>
                <a:gd name="T8" fmla="*/ 455 w 455"/>
                <a:gd name="T9" fmla="*/ 107 h 107"/>
                <a:gd name="T10" fmla="*/ 0 w 455"/>
                <a:gd name="T1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5" h="10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50" y="107"/>
                    <a:pt x="450" y="107"/>
                    <a:pt x="450" y="107"/>
                  </a:cubicBezTo>
                  <a:cubicBezTo>
                    <a:pt x="455" y="107"/>
                    <a:pt x="455" y="107"/>
                    <a:pt x="455" y="10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" name="Freeform 49"/>
            <p:cNvSpPr>
              <a:spLocks/>
            </p:cNvSpPr>
            <p:nvPr/>
          </p:nvSpPr>
          <p:spPr bwMode="auto">
            <a:xfrm>
              <a:off x="-9101254" y="6638925"/>
              <a:ext cx="347663" cy="322263"/>
            </a:xfrm>
            <a:custGeom>
              <a:avLst/>
              <a:gdLst>
                <a:gd name="T0" fmla="*/ 1 w 108"/>
                <a:gd name="T1" fmla="*/ 0 h 100"/>
                <a:gd name="T2" fmla="*/ 0 w 108"/>
                <a:gd name="T3" fmla="*/ 1 h 100"/>
                <a:gd name="T4" fmla="*/ 106 w 108"/>
                <a:gd name="T5" fmla="*/ 100 h 100"/>
                <a:gd name="T6" fmla="*/ 108 w 108"/>
                <a:gd name="T7" fmla="*/ 100 h 100"/>
                <a:gd name="T8" fmla="*/ 1 w 108"/>
                <a:gd name="T9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00">
                  <a:moveTo>
                    <a:pt x="1" y="0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106" y="100"/>
                    <a:pt x="106" y="100"/>
                    <a:pt x="106" y="100"/>
                  </a:cubicBezTo>
                  <a:cubicBezTo>
                    <a:pt x="108" y="100"/>
                    <a:pt x="108" y="100"/>
                    <a:pt x="108" y="10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Freeform 50"/>
            <p:cNvSpPr>
              <a:spLocks/>
            </p:cNvSpPr>
            <p:nvPr/>
          </p:nvSpPr>
          <p:spPr bwMode="auto">
            <a:xfrm>
              <a:off x="-9091729" y="6076950"/>
              <a:ext cx="1055688" cy="509588"/>
            </a:xfrm>
            <a:custGeom>
              <a:avLst/>
              <a:gdLst>
                <a:gd name="T0" fmla="*/ 327 w 327"/>
                <a:gd name="T1" fmla="*/ 0 h 158"/>
                <a:gd name="T2" fmla="*/ 0 w 327"/>
                <a:gd name="T3" fmla="*/ 157 h 158"/>
                <a:gd name="T4" fmla="*/ 0 w 327"/>
                <a:gd name="T5" fmla="*/ 158 h 158"/>
                <a:gd name="T6" fmla="*/ 327 w 327"/>
                <a:gd name="T7" fmla="*/ 1 h 158"/>
                <a:gd name="T8" fmla="*/ 327 w 327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7" h="158">
                  <a:moveTo>
                    <a:pt x="327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327" y="1"/>
                    <a:pt x="327" y="1"/>
                    <a:pt x="327" y="1"/>
                  </a:cubicBezTo>
                  <a:cubicBezTo>
                    <a:pt x="327" y="1"/>
                    <a:pt x="327" y="0"/>
                    <a:pt x="327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" name="Freeform 51"/>
            <p:cNvSpPr>
              <a:spLocks/>
            </p:cNvSpPr>
            <p:nvPr/>
          </p:nvSpPr>
          <p:spPr bwMode="auto">
            <a:xfrm>
              <a:off x="-9869604" y="6180138"/>
              <a:ext cx="693738" cy="403225"/>
            </a:xfrm>
            <a:custGeom>
              <a:avLst/>
              <a:gdLst>
                <a:gd name="T0" fmla="*/ 0 w 215"/>
                <a:gd name="T1" fmla="*/ 0 h 125"/>
                <a:gd name="T2" fmla="*/ 0 w 215"/>
                <a:gd name="T3" fmla="*/ 1 h 125"/>
                <a:gd name="T4" fmla="*/ 214 w 215"/>
                <a:gd name="T5" fmla="*/ 125 h 125"/>
                <a:gd name="T6" fmla="*/ 215 w 215"/>
                <a:gd name="T7" fmla="*/ 124 h 125"/>
                <a:gd name="T8" fmla="*/ 0 w 215"/>
                <a:gd name="T9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25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14" y="125"/>
                    <a:pt x="214" y="125"/>
                    <a:pt x="214" y="125"/>
                  </a:cubicBezTo>
                  <a:cubicBezTo>
                    <a:pt x="215" y="125"/>
                    <a:pt x="215" y="125"/>
                    <a:pt x="215" y="124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" name="Freeform 52"/>
            <p:cNvSpPr>
              <a:spLocks/>
            </p:cNvSpPr>
            <p:nvPr/>
          </p:nvSpPr>
          <p:spPr bwMode="auto">
            <a:xfrm>
              <a:off x="-9698154" y="5330825"/>
              <a:ext cx="544513" cy="1233488"/>
            </a:xfrm>
            <a:custGeom>
              <a:avLst/>
              <a:gdLst>
                <a:gd name="T0" fmla="*/ 1 w 169"/>
                <a:gd name="T1" fmla="*/ 0 h 382"/>
                <a:gd name="T2" fmla="*/ 0 w 169"/>
                <a:gd name="T3" fmla="*/ 0 h 382"/>
                <a:gd name="T4" fmla="*/ 168 w 169"/>
                <a:gd name="T5" fmla="*/ 382 h 382"/>
                <a:gd name="T6" fmla="*/ 169 w 169"/>
                <a:gd name="T7" fmla="*/ 381 h 382"/>
                <a:gd name="T8" fmla="*/ 1 w 169"/>
                <a:gd name="T9" fmla="*/ 0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382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68" y="382"/>
                    <a:pt x="168" y="382"/>
                    <a:pt x="168" y="382"/>
                  </a:cubicBezTo>
                  <a:cubicBezTo>
                    <a:pt x="168" y="382"/>
                    <a:pt x="169" y="382"/>
                    <a:pt x="169" y="381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Freeform 53"/>
            <p:cNvSpPr>
              <a:spLocks/>
            </p:cNvSpPr>
            <p:nvPr/>
          </p:nvSpPr>
          <p:spPr bwMode="auto">
            <a:xfrm>
              <a:off x="-9869604" y="5314950"/>
              <a:ext cx="115888" cy="87313"/>
            </a:xfrm>
            <a:custGeom>
              <a:avLst/>
              <a:gdLst>
                <a:gd name="T0" fmla="*/ 35 w 36"/>
                <a:gd name="T1" fmla="*/ 0 h 27"/>
                <a:gd name="T2" fmla="*/ 0 w 36"/>
                <a:gd name="T3" fmla="*/ 26 h 27"/>
                <a:gd name="T4" fmla="*/ 0 w 36"/>
                <a:gd name="T5" fmla="*/ 27 h 27"/>
                <a:gd name="T6" fmla="*/ 36 w 36"/>
                <a:gd name="T7" fmla="*/ 1 h 27"/>
                <a:gd name="T8" fmla="*/ 35 w 36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7">
                  <a:moveTo>
                    <a:pt x="3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0"/>
                    <a:pt x="35" y="0"/>
                    <a:pt x="3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" name="Freeform 54"/>
            <p:cNvSpPr>
              <a:spLocks/>
            </p:cNvSpPr>
            <p:nvPr/>
          </p:nvSpPr>
          <p:spPr bwMode="auto">
            <a:xfrm>
              <a:off x="-9869604" y="4652963"/>
              <a:ext cx="144463" cy="587375"/>
            </a:xfrm>
            <a:custGeom>
              <a:avLst/>
              <a:gdLst>
                <a:gd name="T0" fmla="*/ 0 w 45"/>
                <a:gd name="T1" fmla="*/ 0 h 182"/>
                <a:gd name="T2" fmla="*/ 0 w 45"/>
                <a:gd name="T3" fmla="*/ 4 h 182"/>
                <a:gd name="T4" fmla="*/ 44 w 45"/>
                <a:gd name="T5" fmla="*/ 182 h 182"/>
                <a:gd name="T6" fmla="*/ 45 w 45"/>
                <a:gd name="T7" fmla="*/ 181 h 182"/>
                <a:gd name="T8" fmla="*/ 0 w 45"/>
                <a:gd name="T9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82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44" y="182"/>
                    <a:pt x="44" y="182"/>
                    <a:pt x="44" y="182"/>
                  </a:cubicBezTo>
                  <a:cubicBezTo>
                    <a:pt x="44" y="182"/>
                    <a:pt x="44" y="182"/>
                    <a:pt x="45" y="18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0" name="Freeform 55"/>
            <p:cNvSpPr>
              <a:spLocks/>
            </p:cNvSpPr>
            <p:nvPr/>
          </p:nvSpPr>
          <p:spPr bwMode="auto">
            <a:xfrm>
              <a:off x="-9675929" y="4695825"/>
              <a:ext cx="955675" cy="566738"/>
            </a:xfrm>
            <a:custGeom>
              <a:avLst/>
              <a:gdLst>
                <a:gd name="T0" fmla="*/ 296 w 296"/>
                <a:gd name="T1" fmla="*/ 0 h 176"/>
                <a:gd name="T2" fmla="*/ 0 w 296"/>
                <a:gd name="T3" fmla="*/ 175 h 176"/>
                <a:gd name="T4" fmla="*/ 1 w 296"/>
                <a:gd name="T5" fmla="*/ 176 h 176"/>
                <a:gd name="T6" fmla="*/ 296 w 296"/>
                <a:gd name="T7" fmla="*/ 1 h 176"/>
                <a:gd name="T8" fmla="*/ 296 w 296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176">
                  <a:moveTo>
                    <a:pt x="296" y="0"/>
                  </a:moveTo>
                  <a:cubicBezTo>
                    <a:pt x="0" y="175"/>
                    <a:pt x="0" y="175"/>
                    <a:pt x="0" y="175"/>
                  </a:cubicBezTo>
                  <a:cubicBezTo>
                    <a:pt x="1" y="175"/>
                    <a:pt x="1" y="176"/>
                    <a:pt x="1" y="176"/>
                  </a:cubicBezTo>
                  <a:cubicBezTo>
                    <a:pt x="296" y="1"/>
                    <a:pt x="296" y="1"/>
                    <a:pt x="296" y="1"/>
                  </a:cubicBezTo>
                  <a:cubicBezTo>
                    <a:pt x="296" y="1"/>
                    <a:pt x="296" y="1"/>
                    <a:pt x="29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1" name="Freeform 56"/>
            <p:cNvSpPr>
              <a:spLocks noEditPoints="1"/>
            </p:cNvSpPr>
            <p:nvPr/>
          </p:nvSpPr>
          <p:spPr bwMode="auto">
            <a:xfrm>
              <a:off x="-9666404" y="5153025"/>
              <a:ext cx="1514475" cy="130175"/>
            </a:xfrm>
            <a:custGeom>
              <a:avLst/>
              <a:gdLst>
                <a:gd name="T0" fmla="*/ 266 w 469"/>
                <a:gd name="T1" fmla="*/ 17 h 40"/>
                <a:gd name="T2" fmla="*/ 0 w 469"/>
                <a:gd name="T3" fmla="*/ 39 h 40"/>
                <a:gd name="T4" fmla="*/ 0 w 469"/>
                <a:gd name="T5" fmla="*/ 40 h 40"/>
                <a:gd name="T6" fmla="*/ 266 w 469"/>
                <a:gd name="T7" fmla="*/ 18 h 40"/>
                <a:gd name="T8" fmla="*/ 266 w 469"/>
                <a:gd name="T9" fmla="*/ 17 h 40"/>
                <a:gd name="T10" fmla="*/ 469 w 469"/>
                <a:gd name="T11" fmla="*/ 0 h 40"/>
                <a:gd name="T12" fmla="*/ 267 w 469"/>
                <a:gd name="T13" fmla="*/ 17 h 40"/>
                <a:gd name="T14" fmla="*/ 267 w 469"/>
                <a:gd name="T15" fmla="*/ 18 h 40"/>
                <a:gd name="T16" fmla="*/ 469 w 469"/>
                <a:gd name="T17" fmla="*/ 1 h 40"/>
                <a:gd name="T18" fmla="*/ 469 w 469"/>
                <a:gd name="T1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9" h="40">
                  <a:moveTo>
                    <a:pt x="266" y="17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266" y="18"/>
                    <a:pt x="266" y="18"/>
                    <a:pt x="266" y="18"/>
                  </a:cubicBezTo>
                  <a:cubicBezTo>
                    <a:pt x="266" y="17"/>
                    <a:pt x="266" y="17"/>
                    <a:pt x="266" y="17"/>
                  </a:cubicBezTo>
                  <a:moveTo>
                    <a:pt x="469" y="0"/>
                  </a:moveTo>
                  <a:cubicBezTo>
                    <a:pt x="267" y="17"/>
                    <a:pt x="267" y="17"/>
                    <a:pt x="267" y="17"/>
                  </a:cubicBezTo>
                  <a:cubicBezTo>
                    <a:pt x="267" y="18"/>
                    <a:pt x="267" y="18"/>
                    <a:pt x="267" y="18"/>
                  </a:cubicBezTo>
                  <a:cubicBezTo>
                    <a:pt x="469" y="1"/>
                    <a:pt x="469" y="1"/>
                    <a:pt x="469" y="1"/>
                  </a:cubicBezTo>
                  <a:cubicBezTo>
                    <a:pt x="469" y="0"/>
                    <a:pt x="469" y="0"/>
                    <a:pt x="46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2" name="Freeform 57"/>
            <p:cNvSpPr>
              <a:spLocks noEditPoints="1"/>
            </p:cNvSpPr>
            <p:nvPr/>
          </p:nvSpPr>
          <p:spPr bwMode="auto">
            <a:xfrm>
              <a:off x="-9672754" y="5305425"/>
              <a:ext cx="1636713" cy="733425"/>
            </a:xfrm>
            <a:custGeom>
              <a:avLst/>
              <a:gdLst>
                <a:gd name="T0" fmla="*/ 344 w 507"/>
                <a:gd name="T1" fmla="*/ 154 h 227"/>
                <a:gd name="T2" fmla="*/ 344 w 507"/>
                <a:gd name="T3" fmla="*/ 154 h 227"/>
                <a:gd name="T4" fmla="*/ 507 w 507"/>
                <a:gd name="T5" fmla="*/ 227 h 227"/>
                <a:gd name="T6" fmla="*/ 507 w 507"/>
                <a:gd name="T7" fmla="*/ 226 h 227"/>
                <a:gd name="T8" fmla="*/ 344 w 507"/>
                <a:gd name="T9" fmla="*/ 154 h 227"/>
                <a:gd name="T10" fmla="*/ 237 w 507"/>
                <a:gd name="T11" fmla="*/ 106 h 227"/>
                <a:gd name="T12" fmla="*/ 237 w 507"/>
                <a:gd name="T13" fmla="*/ 107 h 227"/>
                <a:gd name="T14" fmla="*/ 343 w 507"/>
                <a:gd name="T15" fmla="*/ 154 h 227"/>
                <a:gd name="T16" fmla="*/ 343 w 507"/>
                <a:gd name="T17" fmla="*/ 153 h 227"/>
                <a:gd name="T18" fmla="*/ 237 w 507"/>
                <a:gd name="T19" fmla="*/ 106 h 227"/>
                <a:gd name="T20" fmla="*/ 1 w 507"/>
                <a:gd name="T21" fmla="*/ 0 h 227"/>
                <a:gd name="T22" fmla="*/ 0 w 507"/>
                <a:gd name="T23" fmla="*/ 1 h 227"/>
                <a:gd name="T24" fmla="*/ 236 w 507"/>
                <a:gd name="T25" fmla="*/ 106 h 227"/>
                <a:gd name="T26" fmla="*/ 236 w 507"/>
                <a:gd name="T27" fmla="*/ 105 h 227"/>
                <a:gd name="T28" fmla="*/ 1 w 507"/>
                <a:gd name="T29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7" h="227">
                  <a:moveTo>
                    <a:pt x="344" y="154"/>
                  </a:moveTo>
                  <a:cubicBezTo>
                    <a:pt x="344" y="154"/>
                    <a:pt x="344" y="154"/>
                    <a:pt x="344" y="154"/>
                  </a:cubicBezTo>
                  <a:cubicBezTo>
                    <a:pt x="507" y="227"/>
                    <a:pt x="507" y="227"/>
                    <a:pt x="507" y="227"/>
                  </a:cubicBezTo>
                  <a:cubicBezTo>
                    <a:pt x="507" y="227"/>
                    <a:pt x="507" y="227"/>
                    <a:pt x="507" y="226"/>
                  </a:cubicBezTo>
                  <a:cubicBezTo>
                    <a:pt x="344" y="154"/>
                    <a:pt x="344" y="154"/>
                    <a:pt x="344" y="154"/>
                  </a:cubicBezTo>
                  <a:moveTo>
                    <a:pt x="237" y="106"/>
                  </a:moveTo>
                  <a:cubicBezTo>
                    <a:pt x="237" y="107"/>
                    <a:pt x="237" y="107"/>
                    <a:pt x="237" y="107"/>
                  </a:cubicBezTo>
                  <a:cubicBezTo>
                    <a:pt x="343" y="154"/>
                    <a:pt x="343" y="154"/>
                    <a:pt x="343" y="154"/>
                  </a:cubicBezTo>
                  <a:cubicBezTo>
                    <a:pt x="343" y="153"/>
                    <a:pt x="343" y="153"/>
                    <a:pt x="343" y="153"/>
                  </a:cubicBezTo>
                  <a:cubicBezTo>
                    <a:pt x="237" y="106"/>
                    <a:pt x="237" y="106"/>
                    <a:pt x="237" y="106"/>
                  </a:cubicBezTo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36" y="106"/>
                    <a:pt x="236" y="106"/>
                    <a:pt x="236" y="106"/>
                  </a:cubicBezTo>
                  <a:cubicBezTo>
                    <a:pt x="236" y="105"/>
                    <a:pt x="236" y="105"/>
                    <a:pt x="236" y="105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3" name="Freeform 58"/>
            <p:cNvSpPr>
              <a:spLocks/>
            </p:cNvSpPr>
            <p:nvPr/>
          </p:nvSpPr>
          <p:spPr bwMode="auto">
            <a:xfrm>
              <a:off x="-9107604" y="5189538"/>
              <a:ext cx="977900" cy="1377950"/>
            </a:xfrm>
            <a:custGeom>
              <a:avLst/>
              <a:gdLst>
                <a:gd name="T0" fmla="*/ 302 w 303"/>
                <a:gd name="T1" fmla="*/ 0 h 427"/>
                <a:gd name="T2" fmla="*/ 168 w 303"/>
                <a:gd name="T3" fmla="*/ 189 h 427"/>
                <a:gd name="T4" fmla="*/ 168 w 303"/>
                <a:gd name="T5" fmla="*/ 190 h 427"/>
                <a:gd name="T6" fmla="*/ 0 w 303"/>
                <a:gd name="T7" fmla="*/ 427 h 427"/>
                <a:gd name="T8" fmla="*/ 1 w 303"/>
                <a:gd name="T9" fmla="*/ 427 h 427"/>
                <a:gd name="T10" fmla="*/ 169 w 303"/>
                <a:gd name="T11" fmla="*/ 190 h 427"/>
                <a:gd name="T12" fmla="*/ 169 w 303"/>
                <a:gd name="T13" fmla="*/ 190 h 427"/>
                <a:gd name="T14" fmla="*/ 303 w 303"/>
                <a:gd name="T15" fmla="*/ 1 h 427"/>
                <a:gd name="T16" fmla="*/ 302 w 303"/>
                <a:gd name="T17" fmla="*/ 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3" h="427">
                  <a:moveTo>
                    <a:pt x="302" y="0"/>
                  </a:moveTo>
                  <a:cubicBezTo>
                    <a:pt x="168" y="189"/>
                    <a:pt x="168" y="189"/>
                    <a:pt x="168" y="189"/>
                  </a:cubicBezTo>
                  <a:cubicBezTo>
                    <a:pt x="168" y="190"/>
                    <a:pt x="168" y="190"/>
                    <a:pt x="168" y="190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0" y="427"/>
                    <a:pt x="1" y="427"/>
                    <a:pt x="1" y="427"/>
                  </a:cubicBezTo>
                  <a:cubicBezTo>
                    <a:pt x="169" y="190"/>
                    <a:pt x="169" y="190"/>
                    <a:pt x="169" y="190"/>
                  </a:cubicBezTo>
                  <a:cubicBezTo>
                    <a:pt x="169" y="190"/>
                    <a:pt x="169" y="190"/>
                    <a:pt x="169" y="190"/>
                  </a:cubicBezTo>
                  <a:cubicBezTo>
                    <a:pt x="303" y="1"/>
                    <a:pt x="303" y="1"/>
                    <a:pt x="303" y="1"/>
                  </a:cubicBezTo>
                  <a:cubicBezTo>
                    <a:pt x="303" y="0"/>
                    <a:pt x="303" y="0"/>
                    <a:pt x="302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4" name="Freeform 59"/>
            <p:cNvSpPr>
              <a:spLocks/>
            </p:cNvSpPr>
            <p:nvPr/>
          </p:nvSpPr>
          <p:spPr bwMode="auto">
            <a:xfrm>
              <a:off x="-9123479" y="4721225"/>
              <a:ext cx="434975" cy="1839913"/>
            </a:xfrm>
            <a:custGeom>
              <a:avLst/>
              <a:gdLst>
                <a:gd name="T0" fmla="*/ 134 w 135"/>
                <a:gd name="T1" fmla="*/ 0 h 570"/>
                <a:gd name="T2" fmla="*/ 98 w 135"/>
                <a:gd name="T3" fmla="*/ 151 h 570"/>
                <a:gd name="T4" fmla="*/ 98 w 135"/>
                <a:gd name="T5" fmla="*/ 152 h 570"/>
                <a:gd name="T6" fmla="*/ 66 w 135"/>
                <a:gd name="T7" fmla="*/ 286 h 570"/>
                <a:gd name="T8" fmla="*/ 66 w 135"/>
                <a:gd name="T9" fmla="*/ 287 h 570"/>
                <a:gd name="T10" fmla="*/ 0 w 135"/>
                <a:gd name="T11" fmla="*/ 570 h 570"/>
                <a:gd name="T12" fmla="*/ 0 w 135"/>
                <a:gd name="T13" fmla="*/ 570 h 570"/>
                <a:gd name="T14" fmla="*/ 1 w 135"/>
                <a:gd name="T15" fmla="*/ 570 h 570"/>
                <a:gd name="T16" fmla="*/ 67 w 135"/>
                <a:gd name="T17" fmla="*/ 288 h 570"/>
                <a:gd name="T18" fmla="*/ 67 w 135"/>
                <a:gd name="T19" fmla="*/ 287 h 570"/>
                <a:gd name="T20" fmla="*/ 99 w 135"/>
                <a:gd name="T21" fmla="*/ 152 h 570"/>
                <a:gd name="T22" fmla="*/ 99 w 135"/>
                <a:gd name="T23" fmla="*/ 151 h 570"/>
                <a:gd name="T24" fmla="*/ 135 w 135"/>
                <a:gd name="T25" fmla="*/ 0 h 570"/>
                <a:gd name="T26" fmla="*/ 135 w 135"/>
                <a:gd name="T27" fmla="*/ 0 h 570"/>
                <a:gd name="T28" fmla="*/ 134 w 135"/>
                <a:gd name="T29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5" h="570">
                  <a:moveTo>
                    <a:pt x="134" y="0"/>
                  </a:moveTo>
                  <a:cubicBezTo>
                    <a:pt x="98" y="151"/>
                    <a:pt x="98" y="151"/>
                    <a:pt x="98" y="151"/>
                  </a:cubicBezTo>
                  <a:cubicBezTo>
                    <a:pt x="98" y="152"/>
                    <a:pt x="98" y="152"/>
                    <a:pt x="98" y="152"/>
                  </a:cubicBezTo>
                  <a:cubicBezTo>
                    <a:pt x="66" y="286"/>
                    <a:pt x="66" y="286"/>
                    <a:pt x="66" y="286"/>
                  </a:cubicBezTo>
                  <a:cubicBezTo>
                    <a:pt x="66" y="287"/>
                    <a:pt x="66" y="287"/>
                    <a:pt x="66" y="287"/>
                  </a:cubicBezTo>
                  <a:cubicBezTo>
                    <a:pt x="0" y="570"/>
                    <a:pt x="0" y="570"/>
                    <a:pt x="0" y="570"/>
                  </a:cubicBezTo>
                  <a:cubicBezTo>
                    <a:pt x="0" y="570"/>
                    <a:pt x="0" y="570"/>
                    <a:pt x="0" y="570"/>
                  </a:cubicBezTo>
                  <a:cubicBezTo>
                    <a:pt x="0" y="570"/>
                    <a:pt x="0" y="570"/>
                    <a:pt x="1" y="570"/>
                  </a:cubicBezTo>
                  <a:cubicBezTo>
                    <a:pt x="67" y="288"/>
                    <a:pt x="67" y="288"/>
                    <a:pt x="67" y="288"/>
                  </a:cubicBezTo>
                  <a:cubicBezTo>
                    <a:pt x="67" y="287"/>
                    <a:pt x="67" y="287"/>
                    <a:pt x="67" y="287"/>
                  </a:cubicBezTo>
                  <a:cubicBezTo>
                    <a:pt x="99" y="152"/>
                    <a:pt x="99" y="152"/>
                    <a:pt x="99" y="152"/>
                  </a:cubicBezTo>
                  <a:cubicBezTo>
                    <a:pt x="99" y="151"/>
                    <a:pt x="99" y="151"/>
                    <a:pt x="99" y="151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4" y="0"/>
                    <a:pt x="134" y="0"/>
                    <a:pt x="13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5" name="Freeform 60"/>
            <p:cNvSpPr>
              <a:spLocks/>
            </p:cNvSpPr>
            <p:nvPr/>
          </p:nvSpPr>
          <p:spPr bwMode="auto">
            <a:xfrm>
              <a:off x="-8642467" y="4702175"/>
              <a:ext cx="509588" cy="412750"/>
            </a:xfrm>
            <a:custGeom>
              <a:avLst/>
              <a:gdLst>
                <a:gd name="T0" fmla="*/ 1 w 158"/>
                <a:gd name="T1" fmla="*/ 0 h 128"/>
                <a:gd name="T2" fmla="*/ 0 w 158"/>
                <a:gd name="T3" fmla="*/ 1 h 128"/>
                <a:gd name="T4" fmla="*/ 157 w 158"/>
                <a:gd name="T5" fmla="*/ 128 h 128"/>
                <a:gd name="T6" fmla="*/ 158 w 158"/>
                <a:gd name="T7" fmla="*/ 127 h 128"/>
                <a:gd name="T8" fmla="*/ 1 w 158"/>
                <a:gd name="T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128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157" y="128"/>
                    <a:pt x="157" y="128"/>
                    <a:pt x="157" y="128"/>
                  </a:cubicBezTo>
                  <a:cubicBezTo>
                    <a:pt x="157" y="128"/>
                    <a:pt x="157" y="128"/>
                    <a:pt x="158" y="127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6" name="Freeform 61"/>
            <p:cNvSpPr>
              <a:spLocks/>
            </p:cNvSpPr>
            <p:nvPr/>
          </p:nvSpPr>
          <p:spPr bwMode="auto">
            <a:xfrm>
              <a:off x="-6486642" y="6867525"/>
              <a:ext cx="627063" cy="93663"/>
            </a:xfrm>
            <a:custGeom>
              <a:avLst/>
              <a:gdLst>
                <a:gd name="T0" fmla="*/ 194 w 194"/>
                <a:gd name="T1" fmla="*/ 0 h 29"/>
                <a:gd name="T2" fmla="*/ 0 w 194"/>
                <a:gd name="T3" fmla="*/ 29 h 29"/>
                <a:gd name="T4" fmla="*/ 7 w 194"/>
                <a:gd name="T5" fmla="*/ 29 h 29"/>
                <a:gd name="T6" fmla="*/ 194 w 194"/>
                <a:gd name="T7" fmla="*/ 1 h 29"/>
                <a:gd name="T8" fmla="*/ 194 w 194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4" h="29">
                  <a:moveTo>
                    <a:pt x="194" y="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194" y="1"/>
                    <a:pt x="194" y="1"/>
                    <a:pt x="194" y="1"/>
                  </a:cubicBezTo>
                  <a:cubicBezTo>
                    <a:pt x="194" y="1"/>
                    <a:pt x="194" y="0"/>
                    <a:pt x="19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7" name="Freeform 62"/>
            <p:cNvSpPr>
              <a:spLocks/>
            </p:cNvSpPr>
            <p:nvPr/>
          </p:nvSpPr>
          <p:spPr bwMode="auto">
            <a:xfrm>
              <a:off x="-7174029" y="5414963"/>
              <a:ext cx="96838" cy="1546225"/>
            </a:xfrm>
            <a:custGeom>
              <a:avLst/>
              <a:gdLst>
                <a:gd name="T0" fmla="*/ 29 w 30"/>
                <a:gd name="T1" fmla="*/ 0 h 479"/>
                <a:gd name="T2" fmla="*/ 0 w 30"/>
                <a:gd name="T3" fmla="*/ 479 h 479"/>
                <a:gd name="T4" fmla="*/ 1 w 30"/>
                <a:gd name="T5" fmla="*/ 479 h 479"/>
                <a:gd name="T6" fmla="*/ 30 w 30"/>
                <a:gd name="T7" fmla="*/ 0 h 479"/>
                <a:gd name="T8" fmla="*/ 29 w 30"/>
                <a:gd name="T9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79">
                  <a:moveTo>
                    <a:pt x="29" y="0"/>
                  </a:moveTo>
                  <a:cubicBezTo>
                    <a:pt x="0" y="479"/>
                    <a:pt x="0" y="479"/>
                    <a:pt x="0" y="479"/>
                  </a:cubicBezTo>
                  <a:cubicBezTo>
                    <a:pt x="1" y="479"/>
                    <a:pt x="1" y="479"/>
                    <a:pt x="1" y="479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29" y="0"/>
                    <a:pt x="2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8" name="Freeform 63"/>
            <p:cNvSpPr>
              <a:spLocks/>
            </p:cNvSpPr>
            <p:nvPr/>
          </p:nvSpPr>
          <p:spPr bwMode="auto">
            <a:xfrm>
              <a:off x="-7961429" y="6092825"/>
              <a:ext cx="700088" cy="868363"/>
            </a:xfrm>
            <a:custGeom>
              <a:avLst/>
              <a:gdLst>
                <a:gd name="T0" fmla="*/ 0 w 217"/>
                <a:gd name="T1" fmla="*/ 0 h 269"/>
                <a:gd name="T2" fmla="*/ 0 w 217"/>
                <a:gd name="T3" fmla="*/ 1 h 269"/>
                <a:gd name="T4" fmla="*/ 216 w 217"/>
                <a:gd name="T5" fmla="*/ 269 h 269"/>
                <a:gd name="T6" fmla="*/ 217 w 217"/>
                <a:gd name="T7" fmla="*/ 269 h 269"/>
                <a:gd name="T8" fmla="*/ 0 w 217"/>
                <a:gd name="T9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269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16" y="269"/>
                    <a:pt x="216" y="269"/>
                    <a:pt x="216" y="269"/>
                  </a:cubicBezTo>
                  <a:cubicBezTo>
                    <a:pt x="217" y="269"/>
                    <a:pt x="217" y="269"/>
                    <a:pt x="217" y="269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9" name="Freeform 64"/>
            <p:cNvSpPr>
              <a:spLocks/>
            </p:cNvSpPr>
            <p:nvPr/>
          </p:nvSpPr>
          <p:spPr bwMode="auto">
            <a:xfrm>
              <a:off x="-7955079" y="5392738"/>
              <a:ext cx="842963" cy="636588"/>
            </a:xfrm>
            <a:custGeom>
              <a:avLst/>
              <a:gdLst>
                <a:gd name="T0" fmla="*/ 260 w 261"/>
                <a:gd name="T1" fmla="*/ 0 h 197"/>
                <a:gd name="T2" fmla="*/ 0 w 261"/>
                <a:gd name="T3" fmla="*/ 196 h 197"/>
                <a:gd name="T4" fmla="*/ 1 w 261"/>
                <a:gd name="T5" fmla="*/ 197 h 197"/>
                <a:gd name="T6" fmla="*/ 261 w 261"/>
                <a:gd name="T7" fmla="*/ 1 h 197"/>
                <a:gd name="T8" fmla="*/ 260 w 261"/>
                <a:gd name="T9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197">
                  <a:moveTo>
                    <a:pt x="260" y="0"/>
                  </a:moveTo>
                  <a:cubicBezTo>
                    <a:pt x="0" y="196"/>
                    <a:pt x="0" y="196"/>
                    <a:pt x="0" y="196"/>
                  </a:cubicBezTo>
                  <a:cubicBezTo>
                    <a:pt x="0" y="197"/>
                    <a:pt x="1" y="197"/>
                    <a:pt x="1" y="197"/>
                  </a:cubicBezTo>
                  <a:cubicBezTo>
                    <a:pt x="261" y="1"/>
                    <a:pt x="261" y="1"/>
                    <a:pt x="261" y="1"/>
                  </a:cubicBezTo>
                  <a:cubicBezTo>
                    <a:pt x="261" y="1"/>
                    <a:pt x="260" y="1"/>
                    <a:pt x="26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0" name="Freeform 65"/>
            <p:cNvSpPr>
              <a:spLocks/>
            </p:cNvSpPr>
            <p:nvPr/>
          </p:nvSpPr>
          <p:spPr bwMode="auto">
            <a:xfrm>
              <a:off x="-8097954" y="5199063"/>
              <a:ext cx="100013" cy="809625"/>
            </a:xfrm>
            <a:custGeom>
              <a:avLst/>
              <a:gdLst>
                <a:gd name="T0" fmla="*/ 1 w 31"/>
                <a:gd name="T1" fmla="*/ 0 h 251"/>
                <a:gd name="T2" fmla="*/ 0 w 31"/>
                <a:gd name="T3" fmla="*/ 0 h 251"/>
                <a:gd name="T4" fmla="*/ 30 w 31"/>
                <a:gd name="T5" fmla="*/ 251 h 251"/>
                <a:gd name="T6" fmla="*/ 31 w 31"/>
                <a:gd name="T7" fmla="*/ 251 h 251"/>
                <a:gd name="T8" fmla="*/ 1 w 31"/>
                <a:gd name="T9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5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0" y="251"/>
                    <a:pt x="30" y="251"/>
                    <a:pt x="30" y="251"/>
                  </a:cubicBezTo>
                  <a:cubicBezTo>
                    <a:pt x="31" y="251"/>
                    <a:pt x="31" y="251"/>
                    <a:pt x="31" y="251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1" name="Freeform 66"/>
            <p:cNvSpPr>
              <a:spLocks noEditPoints="1"/>
            </p:cNvSpPr>
            <p:nvPr/>
          </p:nvSpPr>
          <p:spPr bwMode="auto">
            <a:xfrm>
              <a:off x="-7977304" y="4594225"/>
              <a:ext cx="474663" cy="1417638"/>
            </a:xfrm>
            <a:custGeom>
              <a:avLst/>
              <a:gdLst>
                <a:gd name="T0" fmla="*/ 80 w 147"/>
                <a:gd name="T1" fmla="*/ 197 h 439"/>
                <a:gd name="T2" fmla="*/ 0 w 147"/>
                <a:gd name="T3" fmla="*/ 438 h 439"/>
                <a:gd name="T4" fmla="*/ 1 w 147"/>
                <a:gd name="T5" fmla="*/ 439 h 439"/>
                <a:gd name="T6" fmla="*/ 81 w 147"/>
                <a:gd name="T7" fmla="*/ 198 h 439"/>
                <a:gd name="T8" fmla="*/ 80 w 147"/>
                <a:gd name="T9" fmla="*/ 197 h 439"/>
                <a:gd name="T10" fmla="*/ 146 w 147"/>
                <a:gd name="T11" fmla="*/ 0 h 439"/>
                <a:gd name="T12" fmla="*/ 81 w 147"/>
                <a:gd name="T13" fmla="*/ 196 h 439"/>
                <a:gd name="T14" fmla="*/ 82 w 147"/>
                <a:gd name="T15" fmla="*/ 197 h 439"/>
                <a:gd name="T16" fmla="*/ 147 w 147"/>
                <a:gd name="T17" fmla="*/ 1 h 439"/>
                <a:gd name="T18" fmla="*/ 146 w 147"/>
                <a:gd name="T19" fmla="*/ 0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7" h="439">
                  <a:moveTo>
                    <a:pt x="80" y="197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0" y="439"/>
                    <a:pt x="0" y="439"/>
                    <a:pt x="1" y="439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0" y="197"/>
                    <a:pt x="80" y="197"/>
                    <a:pt x="80" y="197"/>
                  </a:cubicBezTo>
                  <a:moveTo>
                    <a:pt x="146" y="0"/>
                  </a:moveTo>
                  <a:cubicBezTo>
                    <a:pt x="81" y="196"/>
                    <a:pt x="81" y="196"/>
                    <a:pt x="81" y="196"/>
                  </a:cubicBezTo>
                  <a:cubicBezTo>
                    <a:pt x="82" y="197"/>
                    <a:pt x="82" y="197"/>
                    <a:pt x="82" y="197"/>
                  </a:cubicBezTo>
                  <a:cubicBezTo>
                    <a:pt x="147" y="1"/>
                    <a:pt x="147" y="1"/>
                    <a:pt x="147" y="1"/>
                  </a:cubicBezTo>
                  <a:cubicBezTo>
                    <a:pt x="147" y="1"/>
                    <a:pt x="147" y="0"/>
                    <a:pt x="14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2" name="Freeform 67"/>
            <p:cNvSpPr>
              <a:spLocks/>
            </p:cNvSpPr>
            <p:nvPr/>
          </p:nvSpPr>
          <p:spPr bwMode="auto">
            <a:xfrm>
              <a:off x="-8067792" y="4581525"/>
              <a:ext cx="544513" cy="536575"/>
            </a:xfrm>
            <a:custGeom>
              <a:avLst/>
              <a:gdLst>
                <a:gd name="T0" fmla="*/ 169 w 169"/>
                <a:gd name="T1" fmla="*/ 0 h 166"/>
                <a:gd name="T2" fmla="*/ 0 w 169"/>
                <a:gd name="T3" fmla="*/ 165 h 166"/>
                <a:gd name="T4" fmla="*/ 1 w 169"/>
                <a:gd name="T5" fmla="*/ 166 h 166"/>
                <a:gd name="T6" fmla="*/ 169 w 169"/>
                <a:gd name="T7" fmla="*/ 1 h 166"/>
                <a:gd name="T8" fmla="*/ 169 w 169"/>
                <a:gd name="T9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66">
                  <a:moveTo>
                    <a:pt x="169" y="0"/>
                  </a:moveTo>
                  <a:cubicBezTo>
                    <a:pt x="0" y="165"/>
                    <a:pt x="0" y="165"/>
                    <a:pt x="0" y="165"/>
                  </a:cubicBezTo>
                  <a:cubicBezTo>
                    <a:pt x="0" y="165"/>
                    <a:pt x="0" y="166"/>
                    <a:pt x="1" y="166"/>
                  </a:cubicBezTo>
                  <a:cubicBezTo>
                    <a:pt x="169" y="1"/>
                    <a:pt x="169" y="1"/>
                    <a:pt x="169" y="1"/>
                  </a:cubicBezTo>
                  <a:cubicBezTo>
                    <a:pt x="169" y="1"/>
                    <a:pt x="169" y="1"/>
                    <a:pt x="16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3" name="Freeform 68"/>
            <p:cNvSpPr>
              <a:spLocks/>
            </p:cNvSpPr>
            <p:nvPr/>
          </p:nvSpPr>
          <p:spPr bwMode="auto">
            <a:xfrm>
              <a:off x="-8055092" y="5159375"/>
              <a:ext cx="933450" cy="196850"/>
            </a:xfrm>
            <a:custGeom>
              <a:avLst/>
              <a:gdLst>
                <a:gd name="T0" fmla="*/ 0 w 289"/>
                <a:gd name="T1" fmla="*/ 0 h 61"/>
                <a:gd name="T2" fmla="*/ 0 w 289"/>
                <a:gd name="T3" fmla="*/ 0 h 61"/>
                <a:gd name="T4" fmla="*/ 0 w 289"/>
                <a:gd name="T5" fmla="*/ 1 h 61"/>
                <a:gd name="T6" fmla="*/ 104 w 289"/>
                <a:gd name="T7" fmla="*/ 22 h 61"/>
                <a:gd name="T8" fmla="*/ 105 w 289"/>
                <a:gd name="T9" fmla="*/ 23 h 61"/>
                <a:gd name="T10" fmla="*/ 289 w 289"/>
                <a:gd name="T11" fmla="*/ 61 h 61"/>
                <a:gd name="T12" fmla="*/ 289 w 289"/>
                <a:gd name="T13" fmla="*/ 61 h 61"/>
                <a:gd name="T14" fmla="*/ 289 w 289"/>
                <a:gd name="T15" fmla="*/ 60 h 61"/>
                <a:gd name="T16" fmla="*/ 106 w 289"/>
                <a:gd name="T17" fmla="*/ 22 h 61"/>
                <a:gd name="T18" fmla="*/ 105 w 289"/>
                <a:gd name="T19" fmla="*/ 21 h 61"/>
                <a:gd name="T20" fmla="*/ 0 w 289"/>
                <a:gd name="T2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9" h="6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289" y="61"/>
                    <a:pt x="289" y="61"/>
                    <a:pt x="289" y="61"/>
                  </a:cubicBezTo>
                  <a:cubicBezTo>
                    <a:pt x="289" y="61"/>
                    <a:pt x="289" y="61"/>
                    <a:pt x="289" y="61"/>
                  </a:cubicBezTo>
                  <a:cubicBezTo>
                    <a:pt x="289" y="60"/>
                    <a:pt x="289" y="60"/>
                    <a:pt x="289" y="60"/>
                  </a:cubicBezTo>
                  <a:cubicBezTo>
                    <a:pt x="106" y="22"/>
                    <a:pt x="106" y="22"/>
                    <a:pt x="106" y="22"/>
                  </a:cubicBezTo>
                  <a:cubicBezTo>
                    <a:pt x="105" y="21"/>
                    <a:pt x="105" y="21"/>
                    <a:pt x="105" y="2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4" name="Freeform 69"/>
            <p:cNvSpPr>
              <a:spLocks/>
            </p:cNvSpPr>
            <p:nvPr/>
          </p:nvSpPr>
          <p:spPr bwMode="auto">
            <a:xfrm>
              <a:off x="-7027979" y="5376863"/>
              <a:ext cx="744538" cy="203200"/>
            </a:xfrm>
            <a:custGeom>
              <a:avLst/>
              <a:gdLst>
                <a:gd name="T0" fmla="*/ 0 w 231"/>
                <a:gd name="T1" fmla="*/ 0 h 63"/>
                <a:gd name="T2" fmla="*/ 0 w 231"/>
                <a:gd name="T3" fmla="*/ 1 h 63"/>
                <a:gd name="T4" fmla="*/ 231 w 231"/>
                <a:gd name="T5" fmla="*/ 63 h 63"/>
                <a:gd name="T6" fmla="*/ 231 w 231"/>
                <a:gd name="T7" fmla="*/ 62 h 63"/>
                <a:gd name="T8" fmla="*/ 0 w 231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1" h="63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31" y="63"/>
                    <a:pt x="231" y="63"/>
                    <a:pt x="231" y="63"/>
                  </a:cubicBezTo>
                  <a:cubicBezTo>
                    <a:pt x="231" y="63"/>
                    <a:pt x="231" y="63"/>
                    <a:pt x="231" y="6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5" name="Freeform 70"/>
            <p:cNvSpPr>
              <a:spLocks/>
            </p:cNvSpPr>
            <p:nvPr/>
          </p:nvSpPr>
          <p:spPr bwMode="auto">
            <a:xfrm>
              <a:off x="-7045442" y="5402263"/>
              <a:ext cx="1204913" cy="1423988"/>
            </a:xfrm>
            <a:custGeom>
              <a:avLst/>
              <a:gdLst>
                <a:gd name="T0" fmla="*/ 1 w 373"/>
                <a:gd name="T1" fmla="*/ 0 h 441"/>
                <a:gd name="T2" fmla="*/ 0 w 373"/>
                <a:gd name="T3" fmla="*/ 0 h 441"/>
                <a:gd name="T4" fmla="*/ 372 w 373"/>
                <a:gd name="T5" fmla="*/ 441 h 441"/>
                <a:gd name="T6" fmla="*/ 373 w 373"/>
                <a:gd name="T7" fmla="*/ 440 h 441"/>
                <a:gd name="T8" fmla="*/ 1 w 373"/>
                <a:gd name="T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3" h="44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72" y="441"/>
                    <a:pt x="372" y="441"/>
                    <a:pt x="372" y="441"/>
                  </a:cubicBezTo>
                  <a:cubicBezTo>
                    <a:pt x="372" y="441"/>
                    <a:pt x="372" y="441"/>
                    <a:pt x="373" y="44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6" name="Freeform 71"/>
            <p:cNvSpPr>
              <a:spLocks/>
            </p:cNvSpPr>
            <p:nvPr/>
          </p:nvSpPr>
          <p:spPr bwMode="auto">
            <a:xfrm>
              <a:off x="-6221529" y="5637213"/>
              <a:ext cx="396875" cy="1179513"/>
            </a:xfrm>
            <a:custGeom>
              <a:avLst/>
              <a:gdLst>
                <a:gd name="T0" fmla="*/ 1 w 123"/>
                <a:gd name="T1" fmla="*/ 0 h 365"/>
                <a:gd name="T2" fmla="*/ 0 w 123"/>
                <a:gd name="T3" fmla="*/ 0 h 365"/>
                <a:gd name="T4" fmla="*/ 122 w 123"/>
                <a:gd name="T5" fmla="*/ 365 h 365"/>
                <a:gd name="T6" fmla="*/ 123 w 123"/>
                <a:gd name="T7" fmla="*/ 365 h 365"/>
                <a:gd name="T8" fmla="*/ 1 w 123"/>
                <a:gd name="T9" fmla="*/ 0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365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2" y="365"/>
                    <a:pt x="122" y="365"/>
                    <a:pt x="122" y="365"/>
                  </a:cubicBezTo>
                  <a:cubicBezTo>
                    <a:pt x="122" y="365"/>
                    <a:pt x="122" y="365"/>
                    <a:pt x="123" y="365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7" name="Freeform 72"/>
            <p:cNvSpPr>
              <a:spLocks/>
            </p:cNvSpPr>
            <p:nvPr/>
          </p:nvSpPr>
          <p:spPr bwMode="auto">
            <a:xfrm>
              <a:off x="-6964479" y="4789488"/>
              <a:ext cx="698500" cy="768350"/>
            </a:xfrm>
            <a:custGeom>
              <a:avLst/>
              <a:gdLst>
                <a:gd name="T0" fmla="*/ 0 w 216"/>
                <a:gd name="T1" fmla="*/ 0 h 238"/>
                <a:gd name="T2" fmla="*/ 0 w 216"/>
                <a:gd name="T3" fmla="*/ 0 h 238"/>
                <a:gd name="T4" fmla="*/ 215 w 216"/>
                <a:gd name="T5" fmla="*/ 238 h 238"/>
                <a:gd name="T6" fmla="*/ 216 w 216"/>
                <a:gd name="T7" fmla="*/ 237 h 238"/>
                <a:gd name="T8" fmla="*/ 0 w 216"/>
                <a:gd name="T9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23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15" y="238"/>
                    <a:pt x="215" y="238"/>
                    <a:pt x="215" y="238"/>
                  </a:cubicBezTo>
                  <a:cubicBezTo>
                    <a:pt x="215" y="238"/>
                    <a:pt x="216" y="237"/>
                    <a:pt x="216" y="23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8" name="Freeform 73"/>
            <p:cNvSpPr>
              <a:spLocks/>
            </p:cNvSpPr>
            <p:nvPr/>
          </p:nvSpPr>
          <p:spPr bwMode="auto">
            <a:xfrm>
              <a:off x="-6189779" y="5249863"/>
              <a:ext cx="979488" cy="327025"/>
            </a:xfrm>
            <a:custGeom>
              <a:avLst/>
              <a:gdLst>
                <a:gd name="T0" fmla="*/ 303 w 303"/>
                <a:gd name="T1" fmla="*/ 0 h 101"/>
                <a:gd name="T2" fmla="*/ 0 w 303"/>
                <a:gd name="T3" fmla="*/ 100 h 101"/>
                <a:gd name="T4" fmla="*/ 0 w 303"/>
                <a:gd name="T5" fmla="*/ 101 h 101"/>
                <a:gd name="T6" fmla="*/ 303 w 303"/>
                <a:gd name="T7" fmla="*/ 1 h 101"/>
                <a:gd name="T8" fmla="*/ 303 w 303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101">
                  <a:moveTo>
                    <a:pt x="303" y="0"/>
                  </a:moveTo>
                  <a:cubicBezTo>
                    <a:pt x="0" y="100"/>
                    <a:pt x="0" y="100"/>
                    <a:pt x="0" y="100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303" y="1"/>
                    <a:pt x="303" y="1"/>
                    <a:pt x="303" y="1"/>
                  </a:cubicBezTo>
                  <a:cubicBezTo>
                    <a:pt x="303" y="0"/>
                    <a:pt x="303" y="0"/>
                    <a:pt x="303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9" name="Freeform 74"/>
            <p:cNvSpPr>
              <a:spLocks/>
            </p:cNvSpPr>
            <p:nvPr/>
          </p:nvSpPr>
          <p:spPr bwMode="auto">
            <a:xfrm>
              <a:off x="-7070842" y="4802188"/>
              <a:ext cx="68263" cy="515938"/>
            </a:xfrm>
            <a:custGeom>
              <a:avLst/>
              <a:gdLst>
                <a:gd name="T0" fmla="*/ 20 w 21"/>
                <a:gd name="T1" fmla="*/ 0 h 160"/>
                <a:gd name="T2" fmla="*/ 0 w 21"/>
                <a:gd name="T3" fmla="*/ 160 h 160"/>
                <a:gd name="T4" fmla="*/ 1 w 21"/>
                <a:gd name="T5" fmla="*/ 160 h 160"/>
                <a:gd name="T6" fmla="*/ 21 w 21"/>
                <a:gd name="T7" fmla="*/ 0 h 160"/>
                <a:gd name="T8" fmla="*/ 20 w 21"/>
                <a:gd name="T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60">
                  <a:moveTo>
                    <a:pt x="20" y="0"/>
                  </a:moveTo>
                  <a:cubicBezTo>
                    <a:pt x="0" y="160"/>
                    <a:pt x="0" y="160"/>
                    <a:pt x="0" y="160"/>
                  </a:cubicBezTo>
                  <a:cubicBezTo>
                    <a:pt x="0" y="160"/>
                    <a:pt x="1" y="160"/>
                    <a:pt x="1" y="16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0" name="Freeform 75"/>
            <p:cNvSpPr>
              <a:spLocks/>
            </p:cNvSpPr>
            <p:nvPr/>
          </p:nvSpPr>
          <p:spPr bwMode="auto">
            <a:xfrm>
              <a:off x="-7445492" y="4565650"/>
              <a:ext cx="403225" cy="171450"/>
            </a:xfrm>
            <a:custGeom>
              <a:avLst/>
              <a:gdLst>
                <a:gd name="T0" fmla="*/ 1 w 125"/>
                <a:gd name="T1" fmla="*/ 0 h 53"/>
                <a:gd name="T2" fmla="*/ 0 w 125"/>
                <a:gd name="T3" fmla="*/ 1 h 53"/>
                <a:gd name="T4" fmla="*/ 125 w 125"/>
                <a:gd name="T5" fmla="*/ 53 h 53"/>
                <a:gd name="T6" fmla="*/ 125 w 125"/>
                <a:gd name="T7" fmla="*/ 52 h 53"/>
                <a:gd name="T8" fmla="*/ 1 w 125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53">
                  <a:moveTo>
                    <a:pt x="1" y="0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125" y="53"/>
                    <a:pt x="125" y="53"/>
                    <a:pt x="125" y="53"/>
                  </a:cubicBezTo>
                  <a:cubicBezTo>
                    <a:pt x="125" y="52"/>
                    <a:pt x="125" y="52"/>
                    <a:pt x="125" y="5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1" name="Freeform 76"/>
            <p:cNvSpPr>
              <a:spLocks/>
            </p:cNvSpPr>
            <p:nvPr/>
          </p:nvSpPr>
          <p:spPr bwMode="auto">
            <a:xfrm>
              <a:off x="-7529629" y="3894138"/>
              <a:ext cx="39688" cy="606425"/>
            </a:xfrm>
            <a:custGeom>
              <a:avLst/>
              <a:gdLst>
                <a:gd name="T0" fmla="*/ 1 w 12"/>
                <a:gd name="T1" fmla="*/ 0 h 188"/>
                <a:gd name="T2" fmla="*/ 0 w 12"/>
                <a:gd name="T3" fmla="*/ 0 h 188"/>
                <a:gd name="T4" fmla="*/ 11 w 12"/>
                <a:gd name="T5" fmla="*/ 188 h 188"/>
                <a:gd name="T6" fmla="*/ 12 w 12"/>
                <a:gd name="T7" fmla="*/ 188 h 188"/>
                <a:gd name="T8" fmla="*/ 1 w 12"/>
                <a:gd name="T9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88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1" y="188"/>
                    <a:pt x="11" y="188"/>
                    <a:pt x="11" y="188"/>
                  </a:cubicBezTo>
                  <a:cubicBezTo>
                    <a:pt x="12" y="188"/>
                    <a:pt x="12" y="188"/>
                    <a:pt x="12" y="188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2" name="Freeform 77"/>
            <p:cNvSpPr>
              <a:spLocks/>
            </p:cNvSpPr>
            <p:nvPr/>
          </p:nvSpPr>
          <p:spPr bwMode="auto">
            <a:xfrm>
              <a:off x="-7439142" y="4475163"/>
              <a:ext cx="946150" cy="74613"/>
            </a:xfrm>
            <a:custGeom>
              <a:avLst/>
              <a:gdLst>
                <a:gd name="T0" fmla="*/ 293 w 293"/>
                <a:gd name="T1" fmla="*/ 0 h 23"/>
                <a:gd name="T2" fmla="*/ 0 w 293"/>
                <a:gd name="T3" fmla="*/ 22 h 23"/>
                <a:gd name="T4" fmla="*/ 0 w 293"/>
                <a:gd name="T5" fmla="*/ 23 h 23"/>
                <a:gd name="T6" fmla="*/ 293 w 293"/>
                <a:gd name="T7" fmla="*/ 1 h 23"/>
                <a:gd name="T8" fmla="*/ 293 w 293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3" h="23">
                  <a:moveTo>
                    <a:pt x="293" y="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3"/>
                  </a:cubicBezTo>
                  <a:cubicBezTo>
                    <a:pt x="293" y="1"/>
                    <a:pt x="293" y="1"/>
                    <a:pt x="293" y="1"/>
                  </a:cubicBezTo>
                  <a:cubicBezTo>
                    <a:pt x="293" y="1"/>
                    <a:pt x="293" y="0"/>
                    <a:pt x="293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3" name="Freeform 78"/>
            <p:cNvSpPr>
              <a:spLocks/>
            </p:cNvSpPr>
            <p:nvPr/>
          </p:nvSpPr>
          <p:spPr bwMode="auto">
            <a:xfrm>
              <a:off x="-6948604" y="4752975"/>
              <a:ext cx="1357313" cy="103188"/>
            </a:xfrm>
            <a:custGeom>
              <a:avLst/>
              <a:gdLst>
                <a:gd name="T0" fmla="*/ 0 w 420"/>
                <a:gd name="T1" fmla="*/ 0 h 32"/>
                <a:gd name="T2" fmla="*/ 0 w 420"/>
                <a:gd name="T3" fmla="*/ 1 h 32"/>
                <a:gd name="T4" fmla="*/ 420 w 420"/>
                <a:gd name="T5" fmla="*/ 32 h 32"/>
                <a:gd name="T6" fmla="*/ 420 w 420"/>
                <a:gd name="T7" fmla="*/ 31 h 32"/>
                <a:gd name="T8" fmla="*/ 0 w 420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0" h="32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420" y="32"/>
                    <a:pt x="420" y="32"/>
                    <a:pt x="420" y="32"/>
                  </a:cubicBezTo>
                  <a:cubicBezTo>
                    <a:pt x="420" y="32"/>
                    <a:pt x="420" y="31"/>
                    <a:pt x="420" y="3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4" name="Freeform 79"/>
            <p:cNvSpPr>
              <a:spLocks/>
            </p:cNvSpPr>
            <p:nvPr/>
          </p:nvSpPr>
          <p:spPr bwMode="auto">
            <a:xfrm>
              <a:off x="-6954954" y="4494213"/>
              <a:ext cx="468313" cy="239713"/>
            </a:xfrm>
            <a:custGeom>
              <a:avLst/>
              <a:gdLst>
                <a:gd name="T0" fmla="*/ 144 w 145"/>
                <a:gd name="T1" fmla="*/ 0 h 74"/>
                <a:gd name="T2" fmla="*/ 0 w 145"/>
                <a:gd name="T3" fmla="*/ 73 h 74"/>
                <a:gd name="T4" fmla="*/ 1 w 145"/>
                <a:gd name="T5" fmla="*/ 74 h 74"/>
                <a:gd name="T6" fmla="*/ 145 w 145"/>
                <a:gd name="T7" fmla="*/ 1 h 74"/>
                <a:gd name="T8" fmla="*/ 144 w 145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74">
                  <a:moveTo>
                    <a:pt x="144" y="0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1" y="74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4" y="0"/>
                    <a:pt x="144" y="0"/>
                    <a:pt x="14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5" name="Freeform 80"/>
            <p:cNvSpPr>
              <a:spLocks noEditPoints="1"/>
            </p:cNvSpPr>
            <p:nvPr/>
          </p:nvSpPr>
          <p:spPr bwMode="auto">
            <a:xfrm>
              <a:off x="-6951779" y="4168775"/>
              <a:ext cx="2147888" cy="571500"/>
            </a:xfrm>
            <a:custGeom>
              <a:avLst/>
              <a:gdLst>
                <a:gd name="T0" fmla="*/ 265 w 665"/>
                <a:gd name="T1" fmla="*/ 106 h 177"/>
                <a:gd name="T2" fmla="*/ 0 w 665"/>
                <a:gd name="T3" fmla="*/ 176 h 177"/>
                <a:gd name="T4" fmla="*/ 1 w 665"/>
                <a:gd name="T5" fmla="*/ 177 h 177"/>
                <a:gd name="T6" fmla="*/ 266 w 665"/>
                <a:gd name="T7" fmla="*/ 107 h 177"/>
                <a:gd name="T8" fmla="*/ 265 w 665"/>
                <a:gd name="T9" fmla="*/ 106 h 177"/>
                <a:gd name="T10" fmla="*/ 664 w 665"/>
                <a:gd name="T11" fmla="*/ 0 h 177"/>
                <a:gd name="T12" fmla="*/ 267 w 665"/>
                <a:gd name="T13" fmla="*/ 106 h 177"/>
                <a:gd name="T14" fmla="*/ 268 w 665"/>
                <a:gd name="T15" fmla="*/ 106 h 177"/>
                <a:gd name="T16" fmla="*/ 665 w 665"/>
                <a:gd name="T17" fmla="*/ 1 h 177"/>
                <a:gd name="T18" fmla="*/ 664 w 665"/>
                <a:gd name="T1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5" h="177">
                  <a:moveTo>
                    <a:pt x="265" y="106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7"/>
                    <a:pt x="0" y="177"/>
                    <a:pt x="1" y="177"/>
                  </a:cubicBezTo>
                  <a:cubicBezTo>
                    <a:pt x="266" y="107"/>
                    <a:pt x="266" y="107"/>
                    <a:pt x="266" y="107"/>
                  </a:cubicBezTo>
                  <a:cubicBezTo>
                    <a:pt x="265" y="106"/>
                    <a:pt x="265" y="106"/>
                    <a:pt x="265" y="106"/>
                  </a:cubicBezTo>
                  <a:moveTo>
                    <a:pt x="664" y="0"/>
                  </a:moveTo>
                  <a:cubicBezTo>
                    <a:pt x="267" y="106"/>
                    <a:pt x="267" y="106"/>
                    <a:pt x="267" y="106"/>
                  </a:cubicBezTo>
                  <a:cubicBezTo>
                    <a:pt x="268" y="106"/>
                    <a:pt x="268" y="106"/>
                    <a:pt x="268" y="106"/>
                  </a:cubicBezTo>
                  <a:cubicBezTo>
                    <a:pt x="665" y="1"/>
                    <a:pt x="665" y="1"/>
                    <a:pt x="665" y="1"/>
                  </a:cubicBezTo>
                  <a:cubicBezTo>
                    <a:pt x="664" y="0"/>
                    <a:pt x="664" y="0"/>
                    <a:pt x="66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6" name="Freeform 81"/>
            <p:cNvSpPr>
              <a:spLocks/>
            </p:cNvSpPr>
            <p:nvPr/>
          </p:nvSpPr>
          <p:spPr bwMode="auto">
            <a:xfrm>
              <a:off x="-5511917" y="4892675"/>
              <a:ext cx="314325" cy="309563"/>
            </a:xfrm>
            <a:custGeom>
              <a:avLst/>
              <a:gdLst>
                <a:gd name="T0" fmla="*/ 1 w 97"/>
                <a:gd name="T1" fmla="*/ 0 h 96"/>
                <a:gd name="T2" fmla="*/ 0 w 97"/>
                <a:gd name="T3" fmla="*/ 1 h 96"/>
                <a:gd name="T4" fmla="*/ 96 w 97"/>
                <a:gd name="T5" fmla="*/ 96 h 96"/>
                <a:gd name="T6" fmla="*/ 97 w 97"/>
                <a:gd name="T7" fmla="*/ 96 h 96"/>
                <a:gd name="T8" fmla="*/ 1 w 97"/>
                <a:gd name="T9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96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96" y="96"/>
                    <a:pt x="96" y="96"/>
                    <a:pt x="96" y="96"/>
                  </a:cubicBezTo>
                  <a:cubicBezTo>
                    <a:pt x="96" y="96"/>
                    <a:pt x="97" y="96"/>
                    <a:pt x="97" y="96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7" name="Freeform 82"/>
            <p:cNvSpPr>
              <a:spLocks/>
            </p:cNvSpPr>
            <p:nvPr/>
          </p:nvSpPr>
          <p:spPr bwMode="auto">
            <a:xfrm>
              <a:off x="-5507154" y="4187825"/>
              <a:ext cx="712788" cy="639763"/>
            </a:xfrm>
            <a:custGeom>
              <a:avLst/>
              <a:gdLst>
                <a:gd name="T0" fmla="*/ 220 w 221"/>
                <a:gd name="T1" fmla="*/ 0 h 198"/>
                <a:gd name="T2" fmla="*/ 0 w 221"/>
                <a:gd name="T3" fmla="*/ 197 h 198"/>
                <a:gd name="T4" fmla="*/ 0 w 221"/>
                <a:gd name="T5" fmla="*/ 198 h 198"/>
                <a:gd name="T6" fmla="*/ 221 w 221"/>
                <a:gd name="T7" fmla="*/ 1 h 198"/>
                <a:gd name="T8" fmla="*/ 220 w 221"/>
                <a:gd name="T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198">
                  <a:moveTo>
                    <a:pt x="220" y="0"/>
                  </a:moveTo>
                  <a:cubicBezTo>
                    <a:pt x="0" y="197"/>
                    <a:pt x="0" y="197"/>
                    <a:pt x="0" y="197"/>
                  </a:cubicBezTo>
                  <a:cubicBezTo>
                    <a:pt x="0" y="197"/>
                    <a:pt x="0" y="198"/>
                    <a:pt x="0" y="198"/>
                  </a:cubicBezTo>
                  <a:cubicBezTo>
                    <a:pt x="221" y="1"/>
                    <a:pt x="221" y="1"/>
                    <a:pt x="221" y="1"/>
                  </a:cubicBezTo>
                  <a:cubicBezTo>
                    <a:pt x="221" y="0"/>
                    <a:pt x="221" y="0"/>
                    <a:pt x="22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8" name="Freeform 83"/>
            <p:cNvSpPr>
              <a:spLocks/>
            </p:cNvSpPr>
            <p:nvPr/>
          </p:nvSpPr>
          <p:spPr bwMode="auto">
            <a:xfrm>
              <a:off x="-6199304" y="4440238"/>
              <a:ext cx="614363" cy="393700"/>
            </a:xfrm>
            <a:custGeom>
              <a:avLst/>
              <a:gdLst>
                <a:gd name="T0" fmla="*/ 1 w 190"/>
                <a:gd name="T1" fmla="*/ 0 h 122"/>
                <a:gd name="T2" fmla="*/ 0 w 190"/>
                <a:gd name="T3" fmla="*/ 1 h 122"/>
                <a:gd name="T4" fmla="*/ 32 w 190"/>
                <a:gd name="T5" fmla="*/ 22 h 122"/>
                <a:gd name="T6" fmla="*/ 33 w 190"/>
                <a:gd name="T7" fmla="*/ 23 h 122"/>
                <a:gd name="T8" fmla="*/ 190 w 190"/>
                <a:gd name="T9" fmla="*/ 122 h 122"/>
                <a:gd name="T10" fmla="*/ 190 w 190"/>
                <a:gd name="T11" fmla="*/ 121 h 122"/>
                <a:gd name="T12" fmla="*/ 35 w 190"/>
                <a:gd name="T13" fmla="*/ 22 h 122"/>
                <a:gd name="T14" fmla="*/ 34 w 190"/>
                <a:gd name="T15" fmla="*/ 22 h 122"/>
                <a:gd name="T16" fmla="*/ 1 w 190"/>
                <a:gd name="T17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0" h="122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190" y="122"/>
                    <a:pt x="190" y="122"/>
                    <a:pt x="190" y="122"/>
                  </a:cubicBezTo>
                  <a:cubicBezTo>
                    <a:pt x="190" y="122"/>
                    <a:pt x="190" y="121"/>
                    <a:pt x="190" y="121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9" name="Freeform 84"/>
            <p:cNvSpPr>
              <a:spLocks/>
            </p:cNvSpPr>
            <p:nvPr/>
          </p:nvSpPr>
          <p:spPr bwMode="auto">
            <a:xfrm>
              <a:off x="-6399329" y="4427538"/>
              <a:ext cx="112713" cy="34925"/>
            </a:xfrm>
            <a:custGeom>
              <a:avLst/>
              <a:gdLst>
                <a:gd name="T0" fmla="*/ 35 w 35"/>
                <a:gd name="T1" fmla="*/ 0 h 11"/>
                <a:gd name="T2" fmla="*/ 0 w 35"/>
                <a:gd name="T3" fmla="*/ 10 h 11"/>
                <a:gd name="T4" fmla="*/ 0 w 35"/>
                <a:gd name="T5" fmla="*/ 11 h 11"/>
                <a:gd name="T6" fmla="*/ 35 w 35"/>
                <a:gd name="T7" fmla="*/ 1 h 11"/>
                <a:gd name="T8" fmla="*/ 35 w 35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1">
                  <a:moveTo>
                    <a:pt x="35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0" name="Freeform 85"/>
            <p:cNvSpPr>
              <a:spLocks/>
            </p:cNvSpPr>
            <p:nvPr/>
          </p:nvSpPr>
          <p:spPr bwMode="auto">
            <a:xfrm>
              <a:off x="-6224704" y="3978275"/>
              <a:ext cx="152400" cy="393700"/>
            </a:xfrm>
            <a:custGeom>
              <a:avLst/>
              <a:gdLst>
                <a:gd name="T0" fmla="*/ 46 w 47"/>
                <a:gd name="T1" fmla="*/ 0 h 122"/>
                <a:gd name="T2" fmla="*/ 0 w 47"/>
                <a:gd name="T3" fmla="*/ 122 h 122"/>
                <a:gd name="T4" fmla="*/ 1 w 47"/>
                <a:gd name="T5" fmla="*/ 122 h 122"/>
                <a:gd name="T6" fmla="*/ 47 w 47"/>
                <a:gd name="T7" fmla="*/ 1 h 122"/>
                <a:gd name="T8" fmla="*/ 46 w 47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22">
                  <a:moveTo>
                    <a:pt x="46" y="0"/>
                  </a:moveTo>
                  <a:cubicBezTo>
                    <a:pt x="0" y="122"/>
                    <a:pt x="0" y="122"/>
                    <a:pt x="0" y="122"/>
                  </a:cubicBezTo>
                  <a:cubicBezTo>
                    <a:pt x="1" y="122"/>
                    <a:pt x="1" y="122"/>
                    <a:pt x="1" y="122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7" y="0"/>
                    <a:pt x="46" y="0"/>
                    <a:pt x="4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1" name="Freeform 86"/>
            <p:cNvSpPr>
              <a:spLocks/>
            </p:cNvSpPr>
            <p:nvPr/>
          </p:nvSpPr>
          <p:spPr bwMode="auto">
            <a:xfrm>
              <a:off x="-6192954" y="4162425"/>
              <a:ext cx="1385888" cy="249238"/>
            </a:xfrm>
            <a:custGeom>
              <a:avLst/>
              <a:gdLst>
                <a:gd name="T0" fmla="*/ 429 w 429"/>
                <a:gd name="T1" fmla="*/ 0 h 77"/>
                <a:gd name="T2" fmla="*/ 0 w 429"/>
                <a:gd name="T3" fmla="*/ 76 h 77"/>
                <a:gd name="T4" fmla="*/ 0 w 429"/>
                <a:gd name="T5" fmla="*/ 77 h 77"/>
                <a:gd name="T6" fmla="*/ 429 w 429"/>
                <a:gd name="T7" fmla="*/ 1 h 77"/>
                <a:gd name="T8" fmla="*/ 429 w 429"/>
                <a:gd name="T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9" h="77">
                  <a:moveTo>
                    <a:pt x="429" y="0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429" y="1"/>
                    <a:pt x="429" y="1"/>
                    <a:pt x="429" y="1"/>
                  </a:cubicBezTo>
                  <a:cubicBezTo>
                    <a:pt x="429" y="1"/>
                    <a:pt x="429" y="1"/>
                    <a:pt x="42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2" name="Freeform 87"/>
            <p:cNvSpPr>
              <a:spLocks/>
            </p:cNvSpPr>
            <p:nvPr/>
          </p:nvSpPr>
          <p:spPr bwMode="auto">
            <a:xfrm>
              <a:off x="-7054967" y="3629025"/>
              <a:ext cx="952500" cy="290513"/>
            </a:xfrm>
            <a:custGeom>
              <a:avLst/>
              <a:gdLst>
                <a:gd name="T0" fmla="*/ 1 w 295"/>
                <a:gd name="T1" fmla="*/ 0 h 90"/>
                <a:gd name="T2" fmla="*/ 0 w 295"/>
                <a:gd name="T3" fmla="*/ 1 h 90"/>
                <a:gd name="T4" fmla="*/ 294 w 295"/>
                <a:gd name="T5" fmla="*/ 90 h 90"/>
                <a:gd name="T6" fmla="*/ 295 w 295"/>
                <a:gd name="T7" fmla="*/ 89 h 90"/>
                <a:gd name="T8" fmla="*/ 1 w 295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5" h="90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294" y="90"/>
                    <a:pt x="294" y="90"/>
                    <a:pt x="294" y="90"/>
                  </a:cubicBezTo>
                  <a:cubicBezTo>
                    <a:pt x="294" y="90"/>
                    <a:pt x="295" y="90"/>
                    <a:pt x="295" y="89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3" name="Freeform 88"/>
            <p:cNvSpPr>
              <a:spLocks/>
            </p:cNvSpPr>
            <p:nvPr/>
          </p:nvSpPr>
          <p:spPr bwMode="auto">
            <a:xfrm>
              <a:off x="-6008804" y="3940175"/>
              <a:ext cx="1201738" cy="209550"/>
            </a:xfrm>
            <a:custGeom>
              <a:avLst/>
              <a:gdLst>
                <a:gd name="T0" fmla="*/ 0 w 372"/>
                <a:gd name="T1" fmla="*/ 0 h 65"/>
                <a:gd name="T2" fmla="*/ 0 w 372"/>
                <a:gd name="T3" fmla="*/ 1 h 65"/>
                <a:gd name="T4" fmla="*/ 372 w 372"/>
                <a:gd name="T5" fmla="*/ 65 h 65"/>
                <a:gd name="T6" fmla="*/ 372 w 372"/>
                <a:gd name="T7" fmla="*/ 64 h 65"/>
                <a:gd name="T8" fmla="*/ 372 w 372"/>
                <a:gd name="T9" fmla="*/ 64 h 65"/>
                <a:gd name="T10" fmla="*/ 0 w 372"/>
                <a:gd name="T1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2" h="65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372" y="65"/>
                    <a:pt x="372" y="65"/>
                    <a:pt x="372" y="65"/>
                  </a:cubicBezTo>
                  <a:cubicBezTo>
                    <a:pt x="372" y="65"/>
                    <a:pt x="372" y="64"/>
                    <a:pt x="372" y="64"/>
                  </a:cubicBezTo>
                  <a:cubicBezTo>
                    <a:pt x="372" y="64"/>
                    <a:pt x="372" y="64"/>
                    <a:pt x="372" y="64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4" name="Freeform 89"/>
            <p:cNvSpPr>
              <a:spLocks/>
            </p:cNvSpPr>
            <p:nvPr/>
          </p:nvSpPr>
          <p:spPr bwMode="auto">
            <a:xfrm>
              <a:off x="-7480417" y="3846513"/>
              <a:ext cx="1374775" cy="87313"/>
            </a:xfrm>
            <a:custGeom>
              <a:avLst/>
              <a:gdLst>
                <a:gd name="T0" fmla="*/ 0 w 426"/>
                <a:gd name="T1" fmla="*/ 0 h 27"/>
                <a:gd name="T2" fmla="*/ 0 w 426"/>
                <a:gd name="T3" fmla="*/ 1 h 27"/>
                <a:gd name="T4" fmla="*/ 426 w 426"/>
                <a:gd name="T5" fmla="*/ 27 h 27"/>
                <a:gd name="T6" fmla="*/ 426 w 426"/>
                <a:gd name="T7" fmla="*/ 26 h 27"/>
                <a:gd name="T8" fmla="*/ 0 w 426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27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426" y="27"/>
                    <a:pt x="426" y="27"/>
                    <a:pt x="426" y="27"/>
                  </a:cubicBezTo>
                  <a:cubicBezTo>
                    <a:pt x="426" y="27"/>
                    <a:pt x="426" y="26"/>
                    <a:pt x="426" y="26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5" name="Freeform 90"/>
            <p:cNvSpPr>
              <a:spLocks/>
            </p:cNvSpPr>
            <p:nvPr/>
          </p:nvSpPr>
          <p:spPr bwMode="auto">
            <a:xfrm>
              <a:off x="-7486767" y="3638550"/>
              <a:ext cx="344488" cy="184150"/>
            </a:xfrm>
            <a:custGeom>
              <a:avLst/>
              <a:gdLst>
                <a:gd name="T0" fmla="*/ 107 w 107"/>
                <a:gd name="T1" fmla="*/ 0 h 57"/>
                <a:gd name="T2" fmla="*/ 0 w 107"/>
                <a:gd name="T3" fmla="*/ 57 h 57"/>
                <a:gd name="T4" fmla="*/ 1 w 107"/>
                <a:gd name="T5" fmla="*/ 57 h 57"/>
                <a:gd name="T6" fmla="*/ 107 w 107"/>
                <a:gd name="T7" fmla="*/ 0 h 57"/>
                <a:gd name="T8" fmla="*/ 107 w 107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57">
                  <a:moveTo>
                    <a:pt x="107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1" y="57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6" name="Freeform 91"/>
            <p:cNvSpPr>
              <a:spLocks/>
            </p:cNvSpPr>
            <p:nvPr/>
          </p:nvSpPr>
          <p:spPr bwMode="auto">
            <a:xfrm>
              <a:off x="-8064617" y="3254375"/>
              <a:ext cx="919163" cy="346075"/>
            </a:xfrm>
            <a:custGeom>
              <a:avLst/>
              <a:gdLst>
                <a:gd name="T0" fmla="*/ 1 w 285"/>
                <a:gd name="T1" fmla="*/ 0 h 107"/>
                <a:gd name="T2" fmla="*/ 0 w 285"/>
                <a:gd name="T3" fmla="*/ 1 h 107"/>
                <a:gd name="T4" fmla="*/ 285 w 285"/>
                <a:gd name="T5" fmla="*/ 107 h 107"/>
                <a:gd name="T6" fmla="*/ 285 w 285"/>
                <a:gd name="T7" fmla="*/ 106 h 107"/>
                <a:gd name="T8" fmla="*/ 1 w 285"/>
                <a:gd name="T9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5" h="107">
                  <a:moveTo>
                    <a:pt x="1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285" y="107"/>
                    <a:pt x="285" y="107"/>
                    <a:pt x="285" y="107"/>
                  </a:cubicBezTo>
                  <a:cubicBezTo>
                    <a:pt x="285" y="107"/>
                    <a:pt x="285" y="106"/>
                    <a:pt x="285" y="106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7" name="Freeform 92"/>
            <p:cNvSpPr>
              <a:spLocks noEditPoints="1"/>
            </p:cNvSpPr>
            <p:nvPr/>
          </p:nvSpPr>
          <p:spPr bwMode="auto">
            <a:xfrm>
              <a:off x="-9534642" y="3200400"/>
              <a:ext cx="2386013" cy="409575"/>
            </a:xfrm>
            <a:custGeom>
              <a:avLst/>
              <a:gdLst>
                <a:gd name="T0" fmla="*/ 429 w 739"/>
                <a:gd name="T1" fmla="*/ 73 h 127"/>
                <a:gd name="T2" fmla="*/ 429 w 739"/>
                <a:gd name="T3" fmla="*/ 74 h 127"/>
                <a:gd name="T4" fmla="*/ 739 w 739"/>
                <a:gd name="T5" fmla="*/ 127 h 127"/>
                <a:gd name="T6" fmla="*/ 739 w 739"/>
                <a:gd name="T7" fmla="*/ 126 h 127"/>
                <a:gd name="T8" fmla="*/ 429 w 739"/>
                <a:gd name="T9" fmla="*/ 73 h 127"/>
                <a:gd name="T10" fmla="*/ 363 w 739"/>
                <a:gd name="T11" fmla="*/ 62 h 127"/>
                <a:gd name="T12" fmla="*/ 361 w 739"/>
                <a:gd name="T13" fmla="*/ 63 h 127"/>
                <a:gd name="T14" fmla="*/ 428 w 739"/>
                <a:gd name="T15" fmla="*/ 74 h 127"/>
                <a:gd name="T16" fmla="*/ 428 w 739"/>
                <a:gd name="T17" fmla="*/ 73 h 127"/>
                <a:gd name="T18" fmla="*/ 363 w 739"/>
                <a:gd name="T19" fmla="*/ 62 h 127"/>
                <a:gd name="T20" fmla="*/ 247 w 739"/>
                <a:gd name="T21" fmla="*/ 42 h 127"/>
                <a:gd name="T22" fmla="*/ 244 w 739"/>
                <a:gd name="T23" fmla="*/ 43 h 127"/>
                <a:gd name="T24" fmla="*/ 360 w 739"/>
                <a:gd name="T25" fmla="*/ 62 h 127"/>
                <a:gd name="T26" fmla="*/ 361 w 739"/>
                <a:gd name="T27" fmla="*/ 62 h 127"/>
                <a:gd name="T28" fmla="*/ 247 w 739"/>
                <a:gd name="T29" fmla="*/ 42 h 127"/>
                <a:gd name="T30" fmla="*/ 0 w 739"/>
                <a:gd name="T31" fmla="*/ 0 h 127"/>
                <a:gd name="T32" fmla="*/ 0 w 739"/>
                <a:gd name="T33" fmla="*/ 1 h 127"/>
                <a:gd name="T34" fmla="*/ 241 w 739"/>
                <a:gd name="T35" fmla="*/ 42 h 127"/>
                <a:gd name="T36" fmla="*/ 244 w 739"/>
                <a:gd name="T37" fmla="*/ 42 h 127"/>
                <a:gd name="T38" fmla="*/ 0 w 739"/>
                <a:gd name="T39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9" h="127">
                  <a:moveTo>
                    <a:pt x="429" y="73"/>
                  </a:moveTo>
                  <a:cubicBezTo>
                    <a:pt x="429" y="74"/>
                    <a:pt x="429" y="74"/>
                    <a:pt x="429" y="74"/>
                  </a:cubicBezTo>
                  <a:cubicBezTo>
                    <a:pt x="739" y="127"/>
                    <a:pt x="739" y="127"/>
                    <a:pt x="739" y="127"/>
                  </a:cubicBezTo>
                  <a:cubicBezTo>
                    <a:pt x="739" y="127"/>
                    <a:pt x="739" y="126"/>
                    <a:pt x="739" y="126"/>
                  </a:cubicBezTo>
                  <a:cubicBezTo>
                    <a:pt x="429" y="73"/>
                    <a:pt x="429" y="73"/>
                    <a:pt x="429" y="73"/>
                  </a:cubicBezTo>
                  <a:moveTo>
                    <a:pt x="363" y="62"/>
                  </a:moveTo>
                  <a:cubicBezTo>
                    <a:pt x="361" y="63"/>
                    <a:pt x="361" y="63"/>
                    <a:pt x="361" y="63"/>
                  </a:cubicBezTo>
                  <a:cubicBezTo>
                    <a:pt x="428" y="74"/>
                    <a:pt x="428" y="74"/>
                    <a:pt x="428" y="74"/>
                  </a:cubicBezTo>
                  <a:cubicBezTo>
                    <a:pt x="428" y="73"/>
                    <a:pt x="428" y="73"/>
                    <a:pt x="428" y="73"/>
                  </a:cubicBezTo>
                  <a:cubicBezTo>
                    <a:pt x="363" y="62"/>
                    <a:pt x="363" y="62"/>
                    <a:pt x="363" y="62"/>
                  </a:cubicBezTo>
                  <a:moveTo>
                    <a:pt x="247" y="42"/>
                  </a:moveTo>
                  <a:cubicBezTo>
                    <a:pt x="244" y="43"/>
                    <a:pt x="244" y="43"/>
                    <a:pt x="244" y="43"/>
                  </a:cubicBezTo>
                  <a:cubicBezTo>
                    <a:pt x="360" y="62"/>
                    <a:pt x="360" y="62"/>
                    <a:pt x="360" y="62"/>
                  </a:cubicBezTo>
                  <a:cubicBezTo>
                    <a:pt x="361" y="62"/>
                    <a:pt x="361" y="62"/>
                    <a:pt x="361" y="62"/>
                  </a:cubicBezTo>
                  <a:cubicBezTo>
                    <a:pt x="247" y="42"/>
                    <a:pt x="247" y="42"/>
                    <a:pt x="247" y="42"/>
                  </a:cubicBezTo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41" y="42"/>
                    <a:pt x="241" y="42"/>
                    <a:pt x="241" y="42"/>
                  </a:cubicBezTo>
                  <a:cubicBezTo>
                    <a:pt x="244" y="42"/>
                    <a:pt x="244" y="42"/>
                    <a:pt x="244" y="4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8" name="Freeform 93"/>
            <p:cNvSpPr>
              <a:spLocks/>
            </p:cNvSpPr>
            <p:nvPr/>
          </p:nvSpPr>
          <p:spPr bwMode="auto">
            <a:xfrm>
              <a:off x="-9869604" y="2867025"/>
              <a:ext cx="1714500" cy="365125"/>
            </a:xfrm>
            <a:custGeom>
              <a:avLst/>
              <a:gdLst>
                <a:gd name="T0" fmla="*/ 0 w 531"/>
                <a:gd name="T1" fmla="*/ 0 h 113"/>
                <a:gd name="T2" fmla="*/ 0 w 531"/>
                <a:gd name="T3" fmla="*/ 1 h 113"/>
                <a:gd name="T4" fmla="*/ 531 w 531"/>
                <a:gd name="T5" fmla="*/ 113 h 113"/>
                <a:gd name="T6" fmla="*/ 531 w 531"/>
                <a:gd name="T7" fmla="*/ 112 h 113"/>
                <a:gd name="T8" fmla="*/ 531 w 531"/>
                <a:gd name="T9" fmla="*/ 112 h 113"/>
                <a:gd name="T10" fmla="*/ 0 w 531"/>
                <a:gd name="T1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1" h="113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531" y="113"/>
                    <a:pt x="531" y="113"/>
                    <a:pt x="531" y="113"/>
                  </a:cubicBezTo>
                  <a:cubicBezTo>
                    <a:pt x="531" y="112"/>
                    <a:pt x="531" y="112"/>
                    <a:pt x="531" y="112"/>
                  </a:cubicBezTo>
                  <a:cubicBezTo>
                    <a:pt x="531" y="112"/>
                    <a:pt x="531" y="112"/>
                    <a:pt x="531" y="11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9" name="Freeform 94"/>
            <p:cNvSpPr>
              <a:spLocks/>
            </p:cNvSpPr>
            <p:nvPr/>
          </p:nvSpPr>
          <p:spPr bwMode="auto">
            <a:xfrm>
              <a:off x="-8810742" y="3265488"/>
              <a:ext cx="661988" cy="412750"/>
            </a:xfrm>
            <a:custGeom>
              <a:avLst/>
              <a:gdLst>
                <a:gd name="T0" fmla="*/ 204 w 205"/>
                <a:gd name="T1" fmla="*/ 0 h 128"/>
                <a:gd name="T2" fmla="*/ 137 w 205"/>
                <a:gd name="T3" fmla="*/ 42 h 128"/>
                <a:gd name="T4" fmla="*/ 136 w 205"/>
                <a:gd name="T5" fmla="*/ 42 h 128"/>
                <a:gd name="T6" fmla="*/ 0 w 205"/>
                <a:gd name="T7" fmla="*/ 127 h 128"/>
                <a:gd name="T8" fmla="*/ 1 w 205"/>
                <a:gd name="T9" fmla="*/ 128 h 128"/>
                <a:gd name="T10" fmla="*/ 137 w 205"/>
                <a:gd name="T11" fmla="*/ 43 h 128"/>
                <a:gd name="T12" fmla="*/ 139 w 205"/>
                <a:gd name="T13" fmla="*/ 42 h 128"/>
                <a:gd name="T14" fmla="*/ 205 w 205"/>
                <a:gd name="T15" fmla="*/ 1 h 128"/>
                <a:gd name="T16" fmla="*/ 204 w 205"/>
                <a:gd name="T17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5" h="128">
                  <a:moveTo>
                    <a:pt x="204" y="0"/>
                  </a:moveTo>
                  <a:cubicBezTo>
                    <a:pt x="137" y="42"/>
                    <a:pt x="137" y="42"/>
                    <a:pt x="137" y="42"/>
                  </a:cubicBezTo>
                  <a:cubicBezTo>
                    <a:pt x="136" y="42"/>
                    <a:pt x="136" y="42"/>
                    <a:pt x="136" y="4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1" y="127"/>
                    <a:pt x="1" y="127"/>
                    <a:pt x="1" y="128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9" y="42"/>
                    <a:pt x="139" y="42"/>
                    <a:pt x="139" y="42"/>
                  </a:cubicBezTo>
                  <a:cubicBezTo>
                    <a:pt x="205" y="1"/>
                    <a:pt x="205" y="1"/>
                    <a:pt x="205" y="1"/>
                  </a:cubicBezTo>
                  <a:cubicBezTo>
                    <a:pt x="205" y="0"/>
                    <a:pt x="205" y="0"/>
                    <a:pt x="20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0" name="Freeform 95"/>
            <p:cNvSpPr>
              <a:spLocks noEditPoints="1"/>
            </p:cNvSpPr>
            <p:nvPr/>
          </p:nvSpPr>
          <p:spPr bwMode="auto">
            <a:xfrm>
              <a:off x="-9869604" y="3244850"/>
              <a:ext cx="1714500" cy="265113"/>
            </a:xfrm>
            <a:custGeom>
              <a:avLst/>
              <a:gdLst>
                <a:gd name="T0" fmla="*/ 69 w 531"/>
                <a:gd name="T1" fmla="*/ 70 h 82"/>
                <a:gd name="T2" fmla="*/ 0 w 531"/>
                <a:gd name="T3" fmla="*/ 81 h 82"/>
                <a:gd name="T4" fmla="*/ 0 w 531"/>
                <a:gd name="T5" fmla="*/ 82 h 82"/>
                <a:gd name="T6" fmla="*/ 69 w 531"/>
                <a:gd name="T7" fmla="*/ 71 h 82"/>
                <a:gd name="T8" fmla="*/ 69 w 531"/>
                <a:gd name="T9" fmla="*/ 70 h 82"/>
                <a:gd name="T10" fmla="*/ 105 w 531"/>
                <a:gd name="T11" fmla="*/ 65 h 82"/>
                <a:gd name="T12" fmla="*/ 70 w 531"/>
                <a:gd name="T13" fmla="*/ 70 h 82"/>
                <a:gd name="T14" fmla="*/ 70 w 531"/>
                <a:gd name="T15" fmla="*/ 71 h 82"/>
                <a:gd name="T16" fmla="*/ 105 w 531"/>
                <a:gd name="T17" fmla="*/ 66 h 82"/>
                <a:gd name="T18" fmla="*/ 105 w 531"/>
                <a:gd name="T19" fmla="*/ 65 h 82"/>
                <a:gd name="T20" fmla="*/ 187 w 531"/>
                <a:gd name="T21" fmla="*/ 52 h 82"/>
                <a:gd name="T22" fmla="*/ 106 w 531"/>
                <a:gd name="T23" fmla="*/ 65 h 82"/>
                <a:gd name="T24" fmla="*/ 106 w 531"/>
                <a:gd name="T25" fmla="*/ 66 h 82"/>
                <a:gd name="T26" fmla="*/ 188 w 531"/>
                <a:gd name="T27" fmla="*/ 53 h 82"/>
                <a:gd name="T28" fmla="*/ 187 w 531"/>
                <a:gd name="T29" fmla="*/ 52 h 82"/>
                <a:gd name="T30" fmla="*/ 531 w 531"/>
                <a:gd name="T31" fmla="*/ 0 h 82"/>
                <a:gd name="T32" fmla="*/ 348 w 531"/>
                <a:gd name="T33" fmla="*/ 28 h 82"/>
                <a:gd name="T34" fmla="*/ 345 w 531"/>
                <a:gd name="T35" fmla="*/ 28 h 82"/>
                <a:gd name="T36" fmla="*/ 188 w 531"/>
                <a:gd name="T37" fmla="*/ 52 h 82"/>
                <a:gd name="T38" fmla="*/ 189 w 531"/>
                <a:gd name="T39" fmla="*/ 53 h 82"/>
                <a:gd name="T40" fmla="*/ 348 w 531"/>
                <a:gd name="T41" fmla="*/ 29 h 82"/>
                <a:gd name="T42" fmla="*/ 351 w 531"/>
                <a:gd name="T43" fmla="*/ 28 h 82"/>
                <a:gd name="T44" fmla="*/ 531 w 531"/>
                <a:gd name="T45" fmla="*/ 1 h 82"/>
                <a:gd name="T46" fmla="*/ 531 w 531"/>
                <a:gd name="T4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31" h="82">
                  <a:moveTo>
                    <a:pt x="69" y="70"/>
                  </a:moveTo>
                  <a:cubicBezTo>
                    <a:pt x="0" y="81"/>
                    <a:pt x="0" y="81"/>
                    <a:pt x="0" y="81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69" y="71"/>
                    <a:pt x="69" y="71"/>
                    <a:pt x="69" y="71"/>
                  </a:cubicBezTo>
                  <a:cubicBezTo>
                    <a:pt x="69" y="70"/>
                    <a:pt x="69" y="70"/>
                    <a:pt x="69" y="70"/>
                  </a:cubicBezTo>
                  <a:moveTo>
                    <a:pt x="105" y="65"/>
                  </a:moveTo>
                  <a:cubicBezTo>
                    <a:pt x="70" y="70"/>
                    <a:pt x="70" y="70"/>
                    <a:pt x="70" y="70"/>
                  </a:cubicBezTo>
                  <a:cubicBezTo>
                    <a:pt x="70" y="71"/>
                    <a:pt x="70" y="71"/>
                    <a:pt x="70" y="71"/>
                  </a:cubicBezTo>
                  <a:cubicBezTo>
                    <a:pt x="105" y="66"/>
                    <a:pt x="105" y="66"/>
                    <a:pt x="105" y="66"/>
                  </a:cubicBezTo>
                  <a:cubicBezTo>
                    <a:pt x="105" y="65"/>
                    <a:pt x="105" y="65"/>
                    <a:pt x="105" y="65"/>
                  </a:cubicBezTo>
                  <a:moveTo>
                    <a:pt x="187" y="52"/>
                  </a:moveTo>
                  <a:cubicBezTo>
                    <a:pt x="106" y="65"/>
                    <a:pt x="106" y="65"/>
                    <a:pt x="106" y="65"/>
                  </a:cubicBezTo>
                  <a:cubicBezTo>
                    <a:pt x="106" y="66"/>
                    <a:pt x="106" y="66"/>
                    <a:pt x="106" y="66"/>
                  </a:cubicBezTo>
                  <a:cubicBezTo>
                    <a:pt x="188" y="53"/>
                    <a:pt x="188" y="53"/>
                    <a:pt x="188" y="53"/>
                  </a:cubicBezTo>
                  <a:cubicBezTo>
                    <a:pt x="187" y="52"/>
                    <a:pt x="187" y="52"/>
                    <a:pt x="187" y="52"/>
                  </a:cubicBezTo>
                  <a:moveTo>
                    <a:pt x="531" y="0"/>
                  </a:moveTo>
                  <a:cubicBezTo>
                    <a:pt x="348" y="28"/>
                    <a:pt x="348" y="28"/>
                    <a:pt x="348" y="28"/>
                  </a:cubicBezTo>
                  <a:cubicBezTo>
                    <a:pt x="345" y="28"/>
                    <a:pt x="345" y="28"/>
                    <a:pt x="345" y="28"/>
                  </a:cubicBezTo>
                  <a:cubicBezTo>
                    <a:pt x="188" y="52"/>
                    <a:pt x="188" y="52"/>
                    <a:pt x="188" y="52"/>
                  </a:cubicBezTo>
                  <a:cubicBezTo>
                    <a:pt x="189" y="53"/>
                    <a:pt x="189" y="53"/>
                    <a:pt x="189" y="53"/>
                  </a:cubicBezTo>
                  <a:cubicBezTo>
                    <a:pt x="348" y="29"/>
                    <a:pt x="348" y="29"/>
                    <a:pt x="348" y="29"/>
                  </a:cubicBezTo>
                  <a:cubicBezTo>
                    <a:pt x="351" y="28"/>
                    <a:pt x="351" y="28"/>
                    <a:pt x="351" y="28"/>
                  </a:cubicBezTo>
                  <a:cubicBezTo>
                    <a:pt x="531" y="1"/>
                    <a:pt x="531" y="1"/>
                    <a:pt x="531" y="1"/>
                  </a:cubicBezTo>
                  <a:cubicBezTo>
                    <a:pt x="531" y="1"/>
                    <a:pt x="531" y="0"/>
                    <a:pt x="53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1" name="Freeform 96"/>
            <p:cNvSpPr>
              <a:spLocks/>
            </p:cNvSpPr>
            <p:nvPr/>
          </p:nvSpPr>
          <p:spPr bwMode="auto">
            <a:xfrm>
              <a:off x="-9869604" y="2997200"/>
              <a:ext cx="247650" cy="171450"/>
            </a:xfrm>
            <a:custGeom>
              <a:avLst/>
              <a:gdLst>
                <a:gd name="T0" fmla="*/ 0 w 77"/>
                <a:gd name="T1" fmla="*/ 0 h 53"/>
                <a:gd name="T2" fmla="*/ 0 w 77"/>
                <a:gd name="T3" fmla="*/ 1 h 53"/>
                <a:gd name="T4" fmla="*/ 76 w 77"/>
                <a:gd name="T5" fmla="*/ 53 h 53"/>
                <a:gd name="T6" fmla="*/ 77 w 77"/>
                <a:gd name="T7" fmla="*/ 52 h 53"/>
                <a:gd name="T8" fmla="*/ 0 w 77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53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76" y="53"/>
                    <a:pt x="76" y="53"/>
                    <a:pt x="76" y="53"/>
                  </a:cubicBezTo>
                  <a:cubicBezTo>
                    <a:pt x="76" y="53"/>
                    <a:pt x="77" y="53"/>
                    <a:pt x="77" y="5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2" name="Freeform 97"/>
            <p:cNvSpPr>
              <a:spLocks noEditPoints="1"/>
            </p:cNvSpPr>
            <p:nvPr/>
          </p:nvSpPr>
          <p:spPr bwMode="auto">
            <a:xfrm>
              <a:off x="-9869604" y="3222625"/>
              <a:ext cx="247650" cy="171450"/>
            </a:xfrm>
            <a:custGeom>
              <a:avLst/>
              <a:gdLst>
                <a:gd name="T0" fmla="*/ 32 w 77"/>
                <a:gd name="T1" fmla="*/ 30 h 53"/>
                <a:gd name="T2" fmla="*/ 0 w 77"/>
                <a:gd name="T3" fmla="*/ 52 h 53"/>
                <a:gd name="T4" fmla="*/ 0 w 77"/>
                <a:gd name="T5" fmla="*/ 53 h 53"/>
                <a:gd name="T6" fmla="*/ 33 w 77"/>
                <a:gd name="T7" fmla="*/ 31 h 53"/>
                <a:gd name="T8" fmla="*/ 32 w 77"/>
                <a:gd name="T9" fmla="*/ 30 h 53"/>
                <a:gd name="T10" fmla="*/ 76 w 77"/>
                <a:gd name="T11" fmla="*/ 0 h 53"/>
                <a:gd name="T12" fmla="*/ 33 w 77"/>
                <a:gd name="T13" fmla="*/ 30 h 53"/>
                <a:gd name="T14" fmla="*/ 33 w 77"/>
                <a:gd name="T15" fmla="*/ 30 h 53"/>
                <a:gd name="T16" fmla="*/ 77 w 77"/>
                <a:gd name="T17" fmla="*/ 0 h 53"/>
                <a:gd name="T18" fmla="*/ 76 w 77"/>
                <a:gd name="T1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" h="53">
                  <a:moveTo>
                    <a:pt x="32" y="30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2" y="30"/>
                    <a:pt x="32" y="30"/>
                    <a:pt x="32" y="30"/>
                  </a:cubicBezTo>
                  <a:moveTo>
                    <a:pt x="76" y="0"/>
                  </a:move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76" y="0"/>
                    <a:pt x="7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3" name="Freeform 98"/>
            <p:cNvSpPr>
              <a:spLocks/>
            </p:cNvSpPr>
            <p:nvPr/>
          </p:nvSpPr>
          <p:spPr bwMode="auto">
            <a:xfrm>
              <a:off x="-9544167" y="3222625"/>
              <a:ext cx="655638" cy="452438"/>
            </a:xfrm>
            <a:custGeom>
              <a:avLst/>
              <a:gdLst>
                <a:gd name="T0" fmla="*/ 1 w 203"/>
                <a:gd name="T1" fmla="*/ 0 h 140"/>
                <a:gd name="T2" fmla="*/ 0 w 203"/>
                <a:gd name="T3" fmla="*/ 0 h 140"/>
                <a:gd name="T4" fmla="*/ 86 w 203"/>
                <a:gd name="T5" fmla="*/ 59 h 140"/>
                <a:gd name="T6" fmla="*/ 87 w 203"/>
                <a:gd name="T7" fmla="*/ 60 h 140"/>
                <a:gd name="T8" fmla="*/ 202 w 203"/>
                <a:gd name="T9" fmla="*/ 140 h 140"/>
                <a:gd name="T10" fmla="*/ 203 w 203"/>
                <a:gd name="T11" fmla="*/ 139 h 140"/>
                <a:gd name="T12" fmla="*/ 88 w 203"/>
                <a:gd name="T13" fmla="*/ 60 h 140"/>
                <a:gd name="T14" fmla="*/ 87 w 203"/>
                <a:gd name="T15" fmla="*/ 59 h 140"/>
                <a:gd name="T16" fmla="*/ 1 w 203"/>
                <a:gd name="T17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" h="140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7" y="60"/>
                    <a:pt x="87" y="60"/>
                    <a:pt x="87" y="60"/>
                  </a:cubicBezTo>
                  <a:cubicBezTo>
                    <a:pt x="202" y="140"/>
                    <a:pt x="202" y="140"/>
                    <a:pt x="202" y="140"/>
                  </a:cubicBezTo>
                  <a:cubicBezTo>
                    <a:pt x="202" y="140"/>
                    <a:pt x="203" y="139"/>
                    <a:pt x="203" y="139"/>
                  </a:cubicBezTo>
                  <a:cubicBezTo>
                    <a:pt x="88" y="60"/>
                    <a:pt x="88" y="60"/>
                    <a:pt x="88" y="60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4" name="Freeform 99"/>
            <p:cNvSpPr>
              <a:spLocks/>
            </p:cNvSpPr>
            <p:nvPr/>
          </p:nvSpPr>
          <p:spPr bwMode="auto">
            <a:xfrm>
              <a:off x="-9431454" y="3687763"/>
              <a:ext cx="533400" cy="12700"/>
            </a:xfrm>
            <a:custGeom>
              <a:avLst/>
              <a:gdLst>
                <a:gd name="T0" fmla="*/ 0 w 165"/>
                <a:gd name="T1" fmla="*/ 0 h 4"/>
                <a:gd name="T2" fmla="*/ 0 w 165"/>
                <a:gd name="T3" fmla="*/ 1 h 4"/>
                <a:gd name="T4" fmla="*/ 165 w 165"/>
                <a:gd name="T5" fmla="*/ 4 h 4"/>
                <a:gd name="T6" fmla="*/ 165 w 165"/>
                <a:gd name="T7" fmla="*/ 3 h 4"/>
                <a:gd name="T8" fmla="*/ 0 w 1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4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165" y="4"/>
                    <a:pt x="165" y="4"/>
                    <a:pt x="165" y="4"/>
                  </a:cubicBezTo>
                  <a:cubicBezTo>
                    <a:pt x="165" y="4"/>
                    <a:pt x="165" y="4"/>
                    <a:pt x="165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5" name="Freeform 100"/>
            <p:cNvSpPr>
              <a:spLocks/>
            </p:cNvSpPr>
            <p:nvPr/>
          </p:nvSpPr>
          <p:spPr bwMode="auto">
            <a:xfrm>
              <a:off x="-8810742" y="3725863"/>
              <a:ext cx="484188" cy="336550"/>
            </a:xfrm>
            <a:custGeom>
              <a:avLst/>
              <a:gdLst>
                <a:gd name="T0" fmla="*/ 1 w 150"/>
                <a:gd name="T1" fmla="*/ 0 h 104"/>
                <a:gd name="T2" fmla="*/ 0 w 150"/>
                <a:gd name="T3" fmla="*/ 1 h 104"/>
                <a:gd name="T4" fmla="*/ 150 w 150"/>
                <a:gd name="T5" fmla="*/ 104 h 104"/>
                <a:gd name="T6" fmla="*/ 150 w 150"/>
                <a:gd name="T7" fmla="*/ 103 h 104"/>
                <a:gd name="T8" fmla="*/ 1 w 150"/>
                <a:gd name="T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04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150" y="104"/>
                    <a:pt x="150" y="104"/>
                    <a:pt x="150" y="104"/>
                  </a:cubicBezTo>
                  <a:cubicBezTo>
                    <a:pt x="150" y="103"/>
                    <a:pt x="150" y="103"/>
                    <a:pt x="150" y="103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6" name="Freeform 101"/>
            <p:cNvSpPr>
              <a:spLocks noEditPoints="1"/>
            </p:cNvSpPr>
            <p:nvPr/>
          </p:nvSpPr>
          <p:spPr bwMode="auto">
            <a:xfrm>
              <a:off x="-9694979" y="3743325"/>
              <a:ext cx="822325" cy="1500188"/>
            </a:xfrm>
            <a:custGeom>
              <a:avLst/>
              <a:gdLst>
                <a:gd name="T0" fmla="*/ 194 w 255"/>
                <a:gd name="T1" fmla="*/ 112 h 465"/>
                <a:gd name="T2" fmla="*/ 193 w 255"/>
                <a:gd name="T3" fmla="*/ 112 h 465"/>
                <a:gd name="T4" fmla="*/ 0 w 255"/>
                <a:gd name="T5" fmla="*/ 465 h 465"/>
                <a:gd name="T6" fmla="*/ 1 w 255"/>
                <a:gd name="T7" fmla="*/ 465 h 465"/>
                <a:gd name="T8" fmla="*/ 194 w 255"/>
                <a:gd name="T9" fmla="*/ 112 h 465"/>
                <a:gd name="T10" fmla="*/ 254 w 255"/>
                <a:gd name="T11" fmla="*/ 0 h 465"/>
                <a:gd name="T12" fmla="*/ 193 w 255"/>
                <a:gd name="T13" fmla="*/ 111 h 465"/>
                <a:gd name="T14" fmla="*/ 195 w 255"/>
                <a:gd name="T15" fmla="*/ 111 h 465"/>
                <a:gd name="T16" fmla="*/ 255 w 255"/>
                <a:gd name="T17" fmla="*/ 1 h 465"/>
                <a:gd name="T18" fmla="*/ 254 w 255"/>
                <a:gd name="T19" fmla="*/ 0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5" h="465">
                  <a:moveTo>
                    <a:pt x="194" y="112"/>
                  </a:moveTo>
                  <a:cubicBezTo>
                    <a:pt x="193" y="112"/>
                    <a:pt x="193" y="112"/>
                    <a:pt x="193" y="112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1" y="465"/>
                    <a:pt x="1" y="465"/>
                    <a:pt x="1" y="465"/>
                  </a:cubicBezTo>
                  <a:cubicBezTo>
                    <a:pt x="194" y="112"/>
                    <a:pt x="194" y="112"/>
                    <a:pt x="194" y="112"/>
                  </a:cubicBezTo>
                  <a:moveTo>
                    <a:pt x="254" y="0"/>
                  </a:moveTo>
                  <a:cubicBezTo>
                    <a:pt x="193" y="111"/>
                    <a:pt x="193" y="111"/>
                    <a:pt x="193" y="111"/>
                  </a:cubicBezTo>
                  <a:cubicBezTo>
                    <a:pt x="195" y="111"/>
                    <a:pt x="195" y="111"/>
                    <a:pt x="195" y="111"/>
                  </a:cubicBezTo>
                  <a:cubicBezTo>
                    <a:pt x="255" y="1"/>
                    <a:pt x="255" y="1"/>
                    <a:pt x="255" y="1"/>
                  </a:cubicBezTo>
                  <a:cubicBezTo>
                    <a:pt x="255" y="0"/>
                    <a:pt x="255" y="0"/>
                    <a:pt x="25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7" name="Freeform 102"/>
            <p:cNvSpPr>
              <a:spLocks/>
            </p:cNvSpPr>
            <p:nvPr/>
          </p:nvSpPr>
          <p:spPr bwMode="auto">
            <a:xfrm>
              <a:off x="-9869604" y="3716338"/>
              <a:ext cx="350838" cy="300038"/>
            </a:xfrm>
            <a:custGeom>
              <a:avLst/>
              <a:gdLst>
                <a:gd name="T0" fmla="*/ 109 w 109"/>
                <a:gd name="T1" fmla="*/ 0 h 93"/>
                <a:gd name="T2" fmla="*/ 0 w 109"/>
                <a:gd name="T3" fmla="*/ 91 h 93"/>
                <a:gd name="T4" fmla="*/ 0 w 109"/>
                <a:gd name="T5" fmla="*/ 93 h 93"/>
                <a:gd name="T6" fmla="*/ 109 w 109"/>
                <a:gd name="T7" fmla="*/ 1 h 93"/>
                <a:gd name="T8" fmla="*/ 109 w 109"/>
                <a:gd name="T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93">
                  <a:moveTo>
                    <a:pt x="109" y="0"/>
                  </a:moveTo>
                  <a:cubicBezTo>
                    <a:pt x="0" y="91"/>
                    <a:pt x="0" y="91"/>
                    <a:pt x="0" y="9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9" y="1"/>
                    <a:pt x="109" y="1"/>
                    <a:pt x="10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8" name="Freeform 103"/>
            <p:cNvSpPr>
              <a:spLocks noEditPoints="1"/>
            </p:cNvSpPr>
            <p:nvPr/>
          </p:nvSpPr>
          <p:spPr bwMode="auto">
            <a:xfrm>
              <a:off x="-9869604" y="4087813"/>
              <a:ext cx="1533525" cy="36513"/>
            </a:xfrm>
            <a:custGeom>
              <a:avLst/>
              <a:gdLst>
                <a:gd name="T0" fmla="*/ 101 w 475"/>
                <a:gd name="T1" fmla="*/ 7 h 11"/>
                <a:gd name="T2" fmla="*/ 0 w 475"/>
                <a:gd name="T3" fmla="*/ 10 h 11"/>
                <a:gd name="T4" fmla="*/ 0 w 475"/>
                <a:gd name="T5" fmla="*/ 11 h 11"/>
                <a:gd name="T6" fmla="*/ 101 w 475"/>
                <a:gd name="T7" fmla="*/ 8 h 11"/>
                <a:gd name="T8" fmla="*/ 101 w 475"/>
                <a:gd name="T9" fmla="*/ 7 h 11"/>
                <a:gd name="T10" fmla="*/ 475 w 475"/>
                <a:gd name="T11" fmla="*/ 0 h 11"/>
                <a:gd name="T12" fmla="*/ 249 w 475"/>
                <a:gd name="T13" fmla="*/ 4 h 11"/>
                <a:gd name="T14" fmla="*/ 247 w 475"/>
                <a:gd name="T15" fmla="*/ 4 h 11"/>
                <a:gd name="T16" fmla="*/ 102 w 475"/>
                <a:gd name="T17" fmla="*/ 7 h 11"/>
                <a:gd name="T18" fmla="*/ 102 w 475"/>
                <a:gd name="T19" fmla="*/ 8 h 11"/>
                <a:gd name="T20" fmla="*/ 247 w 475"/>
                <a:gd name="T21" fmla="*/ 5 h 11"/>
                <a:gd name="T22" fmla="*/ 248 w 475"/>
                <a:gd name="T23" fmla="*/ 5 h 11"/>
                <a:gd name="T24" fmla="*/ 475 w 475"/>
                <a:gd name="T25" fmla="*/ 1 h 11"/>
                <a:gd name="T26" fmla="*/ 475 w 475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5" h="11">
                  <a:moveTo>
                    <a:pt x="101" y="7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01" y="8"/>
                    <a:pt x="101" y="8"/>
                    <a:pt x="101" y="8"/>
                  </a:cubicBezTo>
                  <a:cubicBezTo>
                    <a:pt x="101" y="7"/>
                    <a:pt x="101" y="7"/>
                    <a:pt x="101" y="7"/>
                  </a:cubicBezTo>
                  <a:moveTo>
                    <a:pt x="475" y="0"/>
                  </a:moveTo>
                  <a:cubicBezTo>
                    <a:pt x="249" y="4"/>
                    <a:pt x="249" y="4"/>
                    <a:pt x="249" y="4"/>
                  </a:cubicBezTo>
                  <a:cubicBezTo>
                    <a:pt x="247" y="4"/>
                    <a:pt x="247" y="4"/>
                    <a:pt x="247" y="4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2" y="8"/>
                    <a:pt x="102" y="8"/>
                    <a:pt x="102" y="8"/>
                  </a:cubicBezTo>
                  <a:cubicBezTo>
                    <a:pt x="247" y="5"/>
                    <a:pt x="247" y="5"/>
                    <a:pt x="247" y="5"/>
                  </a:cubicBezTo>
                  <a:cubicBezTo>
                    <a:pt x="248" y="5"/>
                    <a:pt x="248" y="5"/>
                    <a:pt x="248" y="5"/>
                  </a:cubicBezTo>
                  <a:cubicBezTo>
                    <a:pt x="475" y="1"/>
                    <a:pt x="475" y="1"/>
                    <a:pt x="475" y="1"/>
                  </a:cubicBezTo>
                  <a:cubicBezTo>
                    <a:pt x="475" y="0"/>
                    <a:pt x="475" y="0"/>
                    <a:pt x="47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9" name="Freeform 104"/>
            <p:cNvSpPr>
              <a:spLocks/>
            </p:cNvSpPr>
            <p:nvPr/>
          </p:nvSpPr>
          <p:spPr bwMode="auto">
            <a:xfrm>
              <a:off x="-9572742" y="3241675"/>
              <a:ext cx="84138" cy="396875"/>
            </a:xfrm>
            <a:custGeom>
              <a:avLst/>
              <a:gdLst>
                <a:gd name="T0" fmla="*/ 1 w 26"/>
                <a:gd name="T1" fmla="*/ 0 h 123"/>
                <a:gd name="T2" fmla="*/ 0 w 26"/>
                <a:gd name="T3" fmla="*/ 0 h 123"/>
                <a:gd name="T4" fmla="*/ 13 w 26"/>
                <a:gd name="T5" fmla="*/ 66 h 123"/>
                <a:gd name="T6" fmla="*/ 13 w 26"/>
                <a:gd name="T7" fmla="*/ 67 h 123"/>
                <a:gd name="T8" fmla="*/ 25 w 26"/>
                <a:gd name="T9" fmla="*/ 123 h 123"/>
                <a:gd name="T10" fmla="*/ 26 w 26"/>
                <a:gd name="T11" fmla="*/ 123 h 123"/>
                <a:gd name="T12" fmla="*/ 14 w 26"/>
                <a:gd name="T13" fmla="*/ 67 h 123"/>
                <a:gd name="T14" fmla="*/ 14 w 26"/>
                <a:gd name="T15" fmla="*/ 66 h 123"/>
                <a:gd name="T16" fmla="*/ 1 w 26"/>
                <a:gd name="T1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23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25" y="123"/>
                    <a:pt x="25" y="123"/>
                    <a:pt x="25" y="123"/>
                  </a:cubicBezTo>
                  <a:cubicBezTo>
                    <a:pt x="25" y="123"/>
                    <a:pt x="26" y="123"/>
                    <a:pt x="26" y="123"/>
                  </a:cubicBezTo>
                  <a:cubicBezTo>
                    <a:pt x="14" y="67"/>
                    <a:pt x="14" y="67"/>
                    <a:pt x="14" y="67"/>
                  </a:cubicBezTo>
                  <a:cubicBezTo>
                    <a:pt x="14" y="66"/>
                    <a:pt x="14" y="66"/>
                    <a:pt x="14" y="66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0" name="Freeform 105"/>
            <p:cNvSpPr>
              <a:spLocks/>
            </p:cNvSpPr>
            <p:nvPr/>
          </p:nvSpPr>
          <p:spPr bwMode="auto">
            <a:xfrm>
              <a:off x="-9869604" y="3184525"/>
              <a:ext cx="361950" cy="465138"/>
            </a:xfrm>
            <a:custGeom>
              <a:avLst/>
              <a:gdLst>
                <a:gd name="T0" fmla="*/ 0 w 112"/>
                <a:gd name="T1" fmla="*/ 0 h 144"/>
                <a:gd name="T2" fmla="*/ 0 w 112"/>
                <a:gd name="T3" fmla="*/ 1 h 144"/>
                <a:gd name="T4" fmla="*/ 32 w 112"/>
                <a:gd name="T5" fmla="*/ 42 h 144"/>
                <a:gd name="T6" fmla="*/ 33 w 112"/>
                <a:gd name="T7" fmla="*/ 43 h 144"/>
                <a:gd name="T8" fmla="*/ 69 w 112"/>
                <a:gd name="T9" fmla="*/ 89 h 144"/>
                <a:gd name="T10" fmla="*/ 69 w 112"/>
                <a:gd name="T11" fmla="*/ 90 h 144"/>
                <a:gd name="T12" fmla="*/ 111 w 112"/>
                <a:gd name="T13" fmla="*/ 144 h 144"/>
                <a:gd name="T14" fmla="*/ 112 w 112"/>
                <a:gd name="T15" fmla="*/ 144 h 144"/>
                <a:gd name="T16" fmla="*/ 70 w 112"/>
                <a:gd name="T17" fmla="*/ 90 h 144"/>
                <a:gd name="T18" fmla="*/ 70 w 112"/>
                <a:gd name="T19" fmla="*/ 89 h 144"/>
                <a:gd name="T20" fmla="*/ 33 w 112"/>
                <a:gd name="T21" fmla="*/ 42 h 144"/>
                <a:gd name="T22" fmla="*/ 33 w 112"/>
                <a:gd name="T23" fmla="*/ 42 h 144"/>
                <a:gd name="T24" fmla="*/ 0 w 112"/>
                <a:gd name="T2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2" h="144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69" y="89"/>
                    <a:pt x="69" y="89"/>
                    <a:pt x="69" y="89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111" y="144"/>
                    <a:pt x="111" y="144"/>
                    <a:pt x="111" y="144"/>
                  </a:cubicBezTo>
                  <a:cubicBezTo>
                    <a:pt x="111" y="144"/>
                    <a:pt x="112" y="144"/>
                    <a:pt x="112" y="144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1" name="Freeform 106"/>
            <p:cNvSpPr>
              <a:spLocks/>
            </p:cNvSpPr>
            <p:nvPr/>
          </p:nvSpPr>
          <p:spPr bwMode="auto">
            <a:xfrm>
              <a:off x="-9712442" y="3735388"/>
              <a:ext cx="227013" cy="1501775"/>
            </a:xfrm>
            <a:custGeom>
              <a:avLst/>
              <a:gdLst>
                <a:gd name="T0" fmla="*/ 69 w 70"/>
                <a:gd name="T1" fmla="*/ 0 h 465"/>
                <a:gd name="T2" fmla="*/ 52 w 70"/>
                <a:gd name="T3" fmla="*/ 116 h 465"/>
                <a:gd name="T4" fmla="*/ 52 w 70"/>
                <a:gd name="T5" fmla="*/ 117 h 465"/>
                <a:gd name="T6" fmla="*/ 0 w 70"/>
                <a:gd name="T7" fmla="*/ 465 h 465"/>
                <a:gd name="T8" fmla="*/ 1 w 70"/>
                <a:gd name="T9" fmla="*/ 465 h 465"/>
                <a:gd name="T10" fmla="*/ 53 w 70"/>
                <a:gd name="T11" fmla="*/ 117 h 465"/>
                <a:gd name="T12" fmla="*/ 53 w 70"/>
                <a:gd name="T13" fmla="*/ 116 h 465"/>
                <a:gd name="T14" fmla="*/ 70 w 70"/>
                <a:gd name="T15" fmla="*/ 0 h 465"/>
                <a:gd name="T16" fmla="*/ 69 w 70"/>
                <a:gd name="T17" fmla="*/ 0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465">
                  <a:moveTo>
                    <a:pt x="69" y="0"/>
                  </a:moveTo>
                  <a:cubicBezTo>
                    <a:pt x="52" y="116"/>
                    <a:pt x="52" y="116"/>
                    <a:pt x="52" y="116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1" y="465"/>
                    <a:pt x="1" y="465"/>
                    <a:pt x="1" y="465"/>
                  </a:cubicBezTo>
                  <a:cubicBezTo>
                    <a:pt x="53" y="117"/>
                    <a:pt x="53" y="117"/>
                    <a:pt x="53" y="117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2" name="Freeform 107"/>
            <p:cNvSpPr>
              <a:spLocks/>
            </p:cNvSpPr>
            <p:nvPr/>
          </p:nvSpPr>
          <p:spPr bwMode="auto">
            <a:xfrm>
              <a:off x="-8278929" y="3287713"/>
              <a:ext cx="161925" cy="752475"/>
            </a:xfrm>
            <a:custGeom>
              <a:avLst/>
              <a:gdLst>
                <a:gd name="T0" fmla="*/ 49 w 50"/>
                <a:gd name="T1" fmla="*/ 0 h 233"/>
                <a:gd name="T2" fmla="*/ 39 w 50"/>
                <a:gd name="T3" fmla="*/ 46 h 233"/>
                <a:gd name="T4" fmla="*/ 39 w 50"/>
                <a:gd name="T5" fmla="*/ 47 h 233"/>
                <a:gd name="T6" fmla="*/ 0 w 50"/>
                <a:gd name="T7" fmla="*/ 233 h 233"/>
                <a:gd name="T8" fmla="*/ 1 w 50"/>
                <a:gd name="T9" fmla="*/ 233 h 233"/>
                <a:gd name="T10" fmla="*/ 1 w 50"/>
                <a:gd name="T11" fmla="*/ 233 h 233"/>
                <a:gd name="T12" fmla="*/ 40 w 50"/>
                <a:gd name="T13" fmla="*/ 47 h 233"/>
                <a:gd name="T14" fmla="*/ 40 w 50"/>
                <a:gd name="T15" fmla="*/ 46 h 233"/>
                <a:gd name="T16" fmla="*/ 50 w 50"/>
                <a:gd name="T17" fmla="*/ 0 h 233"/>
                <a:gd name="T18" fmla="*/ 49 w 50"/>
                <a:gd name="T19" fmla="*/ 0 h 233"/>
                <a:gd name="T20" fmla="*/ 49 w 50"/>
                <a:gd name="T21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" h="233">
                  <a:moveTo>
                    <a:pt x="49" y="0"/>
                  </a:moveTo>
                  <a:cubicBezTo>
                    <a:pt x="39" y="46"/>
                    <a:pt x="39" y="46"/>
                    <a:pt x="39" y="46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0" y="233"/>
                    <a:pt x="0" y="233"/>
                    <a:pt x="0" y="233"/>
                  </a:cubicBezTo>
                  <a:cubicBezTo>
                    <a:pt x="0" y="233"/>
                    <a:pt x="0" y="233"/>
                    <a:pt x="1" y="233"/>
                  </a:cubicBezTo>
                  <a:cubicBezTo>
                    <a:pt x="1" y="233"/>
                    <a:pt x="1" y="233"/>
                    <a:pt x="1" y="233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50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3" name="Freeform 108"/>
            <p:cNvSpPr>
              <a:spLocks noEditPoints="1"/>
            </p:cNvSpPr>
            <p:nvPr/>
          </p:nvSpPr>
          <p:spPr bwMode="auto">
            <a:xfrm>
              <a:off x="-8332904" y="3859213"/>
              <a:ext cx="758825" cy="219075"/>
            </a:xfrm>
            <a:custGeom>
              <a:avLst/>
              <a:gdLst>
                <a:gd name="T0" fmla="*/ 0 w 235"/>
                <a:gd name="T1" fmla="*/ 67 h 68"/>
                <a:gd name="T2" fmla="*/ 0 w 235"/>
                <a:gd name="T3" fmla="*/ 67 h 68"/>
                <a:gd name="T4" fmla="*/ 0 w 235"/>
                <a:gd name="T5" fmla="*/ 68 h 68"/>
                <a:gd name="T6" fmla="*/ 0 w 235"/>
                <a:gd name="T7" fmla="*/ 67 h 68"/>
                <a:gd name="T8" fmla="*/ 234 w 235"/>
                <a:gd name="T9" fmla="*/ 0 h 68"/>
                <a:gd name="T10" fmla="*/ 25 w 235"/>
                <a:gd name="T11" fmla="*/ 60 h 68"/>
                <a:gd name="T12" fmla="*/ 26 w 235"/>
                <a:gd name="T13" fmla="*/ 61 h 68"/>
                <a:gd name="T14" fmla="*/ 235 w 235"/>
                <a:gd name="T15" fmla="*/ 1 h 68"/>
                <a:gd name="T16" fmla="*/ 234 w 235"/>
                <a:gd name="T1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5" h="68">
                  <a:moveTo>
                    <a:pt x="0" y="67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7"/>
                    <a:pt x="0" y="67"/>
                    <a:pt x="0" y="67"/>
                  </a:cubicBezTo>
                  <a:moveTo>
                    <a:pt x="234" y="0"/>
                  </a:moveTo>
                  <a:cubicBezTo>
                    <a:pt x="25" y="60"/>
                    <a:pt x="25" y="60"/>
                    <a:pt x="25" y="60"/>
                  </a:cubicBezTo>
                  <a:cubicBezTo>
                    <a:pt x="25" y="60"/>
                    <a:pt x="25" y="60"/>
                    <a:pt x="26" y="61"/>
                  </a:cubicBezTo>
                  <a:cubicBezTo>
                    <a:pt x="235" y="1"/>
                    <a:pt x="235" y="1"/>
                    <a:pt x="235" y="1"/>
                  </a:cubicBezTo>
                  <a:cubicBezTo>
                    <a:pt x="235" y="0"/>
                    <a:pt x="235" y="0"/>
                    <a:pt x="23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4" name="Freeform 109"/>
            <p:cNvSpPr>
              <a:spLocks/>
            </p:cNvSpPr>
            <p:nvPr/>
          </p:nvSpPr>
          <p:spPr bwMode="auto">
            <a:xfrm>
              <a:off x="-8651992" y="4127500"/>
              <a:ext cx="341313" cy="506413"/>
            </a:xfrm>
            <a:custGeom>
              <a:avLst/>
              <a:gdLst>
                <a:gd name="T0" fmla="*/ 105 w 106"/>
                <a:gd name="T1" fmla="*/ 0 h 157"/>
                <a:gd name="T2" fmla="*/ 0 w 106"/>
                <a:gd name="T3" fmla="*/ 156 h 157"/>
                <a:gd name="T4" fmla="*/ 1 w 106"/>
                <a:gd name="T5" fmla="*/ 157 h 157"/>
                <a:gd name="T6" fmla="*/ 106 w 106"/>
                <a:gd name="T7" fmla="*/ 1 h 157"/>
                <a:gd name="T8" fmla="*/ 105 w 106"/>
                <a:gd name="T9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57">
                  <a:moveTo>
                    <a:pt x="105" y="0"/>
                  </a:move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7"/>
                    <a:pt x="1" y="157"/>
                  </a:cubicBezTo>
                  <a:cubicBezTo>
                    <a:pt x="106" y="1"/>
                    <a:pt x="106" y="1"/>
                    <a:pt x="106" y="1"/>
                  </a:cubicBez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5" name="Freeform 110"/>
            <p:cNvSpPr>
              <a:spLocks/>
            </p:cNvSpPr>
            <p:nvPr/>
          </p:nvSpPr>
          <p:spPr bwMode="auto">
            <a:xfrm>
              <a:off x="-5591292" y="4811713"/>
              <a:ext cx="100013" cy="96838"/>
            </a:xfrm>
            <a:custGeom>
              <a:avLst/>
              <a:gdLst>
                <a:gd name="T0" fmla="*/ 15 w 31"/>
                <a:gd name="T1" fmla="*/ 0 h 30"/>
                <a:gd name="T2" fmla="*/ 2 w 31"/>
                <a:gd name="T3" fmla="*/ 6 h 30"/>
                <a:gd name="T4" fmla="*/ 2 w 31"/>
                <a:gd name="T5" fmla="*/ 7 h 30"/>
                <a:gd name="T6" fmla="*/ 0 w 31"/>
                <a:gd name="T7" fmla="*/ 11 h 30"/>
                <a:gd name="T8" fmla="*/ 0 w 31"/>
                <a:gd name="T9" fmla="*/ 13 h 30"/>
                <a:gd name="T10" fmla="*/ 0 w 31"/>
                <a:gd name="T11" fmla="*/ 14 h 30"/>
                <a:gd name="T12" fmla="*/ 12 w 31"/>
                <a:gd name="T13" fmla="*/ 29 h 30"/>
                <a:gd name="T14" fmla="*/ 15 w 31"/>
                <a:gd name="T15" fmla="*/ 30 h 30"/>
                <a:gd name="T16" fmla="*/ 25 w 31"/>
                <a:gd name="T17" fmla="*/ 26 h 30"/>
                <a:gd name="T18" fmla="*/ 26 w 31"/>
                <a:gd name="T19" fmla="*/ 25 h 30"/>
                <a:gd name="T20" fmla="*/ 30 w 31"/>
                <a:gd name="T21" fmla="*/ 18 h 30"/>
                <a:gd name="T22" fmla="*/ 26 w 31"/>
                <a:gd name="T23" fmla="*/ 5 h 30"/>
                <a:gd name="T24" fmla="*/ 26 w 31"/>
                <a:gd name="T25" fmla="*/ 4 h 30"/>
                <a:gd name="T26" fmla="*/ 18 w 31"/>
                <a:gd name="T27" fmla="*/ 0 h 30"/>
                <a:gd name="T28" fmla="*/ 15 w 31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cubicBezTo>
                    <a:pt x="10" y="0"/>
                    <a:pt x="5" y="2"/>
                    <a:pt x="2" y="6"/>
                  </a:cubicBezTo>
                  <a:cubicBezTo>
                    <a:pt x="2" y="6"/>
                    <a:pt x="2" y="7"/>
                    <a:pt x="2" y="7"/>
                  </a:cubicBezTo>
                  <a:cubicBezTo>
                    <a:pt x="1" y="8"/>
                    <a:pt x="0" y="10"/>
                    <a:pt x="0" y="11"/>
                  </a:cubicBezTo>
                  <a:cubicBezTo>
                    <a:pt x="0" y="12"/>
                    <a:pt x="0" y="12"/>
                    <a:pt x="0" y="13"/>
                  </a:cubicBezTo>
                  <a:cubicBezTo>
                    <a:pt x="0" y="13"/>
                    <a:pt x="0" y="14"/>
                    <a:pt x="0" y="14"/>
                  </a:cubicBezTo>
                  <a:cubicBezTo>
                    <a:pt x="0" y="21"/>
                    <a:pt x="4" y="28"/>
                    <a:pt x="12" y="29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19" y="30"/>
                    <a:pt x="22" y="28"/>
                    <a:pt x="25" y="26"/>
                  </a:cubicBezTo>
                  <a:cubicBezTo>
                    <a:pt x="25" y="25"/>
                    <a:pt x="26" y="25"/>
                    <a:pt x="26" y="25"/>
                  </a:cubicBezTo>
                  <a:cubicBezTo>
                    <a:pt x="28" y="23"/>
                    <a:pt x="29" y="20"/>
                    <a:pt x="30" y="18"/>
                  </a:cubicBezTo>
                  <a:cubicBezTo>
                    <a:pt x="31" y="13"/>
                    <a:pt x="29" y="8"/>
                    <a:pt x="26" y="5"/>
                  </a:cubicBezTo>
                  <a:cubicBezTo>
                    <a:pt x="26" y="5"/>
                    <a:pt x="26" y="4"/>
                    <a:pt x="26" y="4"/>
                  </a:cubicBezTo>
                  <a:cubicBezTo>
                    <a:pt x="24" y="2"/>
                    <a:pt x="21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6" name="Freeform 111"/>
            <p:cNvSpPr>
              <a:spLocks/>
            </p:cNvSpPr>
            <p:nvPr/>
          </p:nvSpPr>
          <p:spPr bwMode="auto">
            <a:xfrm>
              <a:off x="-6289792" y="5543550"/>
              <a:ext cx="103188" cy="96838"/>
            </a:xfrm>
            <a:custGeom>
              <a:avLst/>
              <a:gdLst>
                <a:gd name="T0" fmla="*/ 17 w 32"/>
                <a:gd name="T1" fmla="*/ 0 h 30"/>
                <a:gd name="T2" fmla="*/ 7 w 32"/>
                <a:gd name="T3" fmla="*/ 3 h 30"/>
                <a:gd name="T4" fmla="*/ 6 w 32"/>
                <a:gd name="T5" fmla="*/ 4 h 30"/>
                <a:gd name="T6" fmla="*/ 2 w 32"/>
                <a:gd name="T7" fmla="*/ 10 h 30"/>
                <a:gd name="T8" fmla="*/ 2 w 32"/>
                <a:gd name="T9" fmla="*/ 11 h 30"/>
                <a:gd name="T10" fmla="*/ 2 w 32"/>
                <a:gd name="T11" fmla="*/ 11 h 30"/>
                <a:gd name="T12" fmla="*/ 13 w 32"/>
                <a:gd name="T13" fmla="*/ 29 h 30"/>
                <a:gd name="T14" fmla="*/ 17 w 32"/>
                <a:gd name="T15" fmla="*/ 30 h 30"/>
                <a:gd name="T16" fmla="*/ 21 w 32"/>
                <a:gd name="T17" fmla="*/ 29 h 30"/>
                <a:gd name="T18" fmla="*/ 22 w 32"/>
                <a:gd name="T19" fmla="*/ 29 h 30"/>
                <a:gd name="T20" fmla="*/ 31 w 32"/>
                <a:gd name="T21" fmla="*/ 18 h 30"/>
                <a:gd name="T22" fmla="*/ 31 w 32"/>
                <a:gd name="T23" fmla="*/ 10 h 30"/>
                <a:gd name="T24" fmla="*/ 31 w 32"/>
                <a:gd name="T25" fmla="*/ 9 h 30"/>
                <a:gd name="T26" fmla="*/ 20 w 32"/>
                <a:gd name="T27" fmla="*/ 0 h 30"/>
                <a:gd name="T28" fmla="*/ 17 w 32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30">
                  <a:moveTo>
                    <a:pt x="17" y="0"/>
                  </a:moveTo>
                  <a:cubicBezTo>
                    <a:pt x="13" y="0"/>
                    <a:pt x="10" y="1"/>
                    <a:pt x="7" y="3"/>
                  </a:cubicBezTo>
                  <a:cubicBezTo>
                    <a:pt x="7" y="3"/>
                    <a:pt x="6" y="4"/>
                    <a:pt x="6" y="4"/>
                  </a:cubicBezTo>
                  <a:cubicBezTo>
                    <a:pt x="4" y="6"/>
                    <a:pt x="3" y="8"/>
                    <a:pt x="2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0" y="20"/>
                    <a:pt x="5" y="28"/>
                    <a:pt x="13" y="29"/>
                  </a:cubicBezTo>
                  <a:cubicBezTo>
                    <a:pt x="15" y="30"/>
                    <a:pt x="16" y="30"/>
                    <a:pt x="17" y="30"/>
                  </a:cubicBezTo>
                  <a:cubicBezTo>
                    <a:pt x="18" y="30"/>
                    <a:pt x="19" y="29"/>
                    <a:pt x="21" y="29"/>
                  </a:cubicBezTo>
                  <a:cubicBezTo>
                    <a:pt x="21" y="29"/>
                    <a:pt x="21" y="29"/>
                    <a:pt x="22" y="29"/>
                  </a:cubicBezTo>
                  <a:cubicBezTo>
                    <a:pt x="26" y="27"/>
                    <a:pt x="30" y="23"/>
                    <a:pt x="31" y="18"/>
                  </a:cubicBezTo>
                  <a:cubicBezTo>
                    <a:pt x="32" y="15"/>
                    <a:pt x="32" y="13"/>
                    <a:pt x="31" y="10"/>
                  </a:cubicBezTo>
                  <a:cubicBezTo>
                    <a:pt x="31" y="10"/>
                    <a:pt x="31" y="10"/>
                    <a:pt x="31" y="9"/>
                  </a:cubicBezTo>
                  <a:cubicBezTo>
                    <a:pt x="29" y="5"/>
                    <a:pt x="25" y="1"/>
                    <a:pt x="20" y="0"/>
                  </a:cubicBezTo>
                  <a:cubicBezTo>
                    <a:pt x="19" y="0"/>
                    <a:pt x="18" y="0"/>
                    <a:pt x="17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7" name="Freeform 112"/>
            <p:cNvSpPr>
              <a:spLocks/>
            </p:cNvSpPr>
            <p:nvPr/>
          </p:nvSpPr>
          <p:spPr bwMode="auto">
            <a:xfrm>
              <a:off x="-6289792" y="4368800"/>
              <a:ext cx="100013" cy="96838"/>
            </a:xfrm>
            <a:custGeom>
              <a:avLst/>
              <a:gdLst>
                <a:gd name="T0" fmla="*/ 16 w 31"/>
                <a:gd name="T1" fmla="*/ 0 h 30"/>
                <a:gd name="T2" fmla="*/ 1 w 31"/>
                <a:gd name="T3" fmla="*/ 12 h 30"/>
                <a:gd name="T4" fmla="*/ 1 w 31"/>
                <a:gd name="T5" fmla="*/ 18 h 30"/>
                <a:gd name="T6" fmla="*/ 1 w 31"/>
                <a:gd name="T7" fmla="*/ 19 h 30"/>
                <a:gd name="T8" fmla="*/ 12 w 31"/>
                <a:gd name="T9" fmla="*/ 30 h 30"/>
                <a:gd name="T10" fmla="*/ 16 w 31"/>
                <a:gd name="T11" fmla="*/ 30 h 30"/>
                <a:gd name="T12" fmla="*/ 28 w 31"/>
                <a:gd name="T13" fmla="*/ 23 h 30"/>
                <a:gd name="T14" fmla="*/ 29 w 31"/>
                <a:gd name="T15" fmla="*/ 22 h 30"/>
                <a:gd name="T16" fmla="*/ 30 w 31"/>
                <a:gd name="T17" fmla="*/ 18 h 30"/>
                <a:gd name="T18" fmla="*/ 30 w 31"/>
                <a:gd name="T19" fmla="*/ 13 h 30"/>
                <a:gd name="T20" fmla="*/ 30 w 31"/>
                <a:gd name="T21" fmla="*/ 12 h 30"/>
                <a:gd name="T22" fmla="*/ 21 w 31"/>
                <a:gd name="T23" fmla="*/ 1 h 30"/>
                <a:gd name="T24" fmla="*/ 20 w 31"/>
                <a:gd name="T25" fmla="*/ 1 h 30"/>
                <a:gd name="T26" fmla="*/ 19 w 31"/>
                <a:gd name="T27" fmla="*/ 0 h 30"/>
                <a:gd name="T28" fmla="*/ 16 w 31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30">
                  <a:moveTo>
                    <a:pt x="16" y="0"/>
                  </a:moveTo>
                  <a:cubicBezTo>
                    <a:pt x="9" y="0"/>
                    <a:pt x="2" y="5"/>
                    <a:pt x="1" y="12"/>
                  </a:cubicBezTo>
                  <a:cubicBezTo>
                    <a:pt x="0" y="14"/>
                    <a:pt x="0" y="16"/>
                    <a:pt x="1" y="18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3" y="24"/>
                    <a:pt x="7" y="28"/>
                    <a:pt x="12" y="30"/>
                  </a:cubicBezTo>
                  <a:cubicBezTo>
                    <a:pt x="13" y="30"/>
                    <a:pt x="15" y="30"/>
                    <a:pt x="16" y="30"/>
                  </a:cubicBezTo>
                  <a:cubicBezTo>
                    <a:pt x="21" y="30"/>
                    <a:pt x="25" y="27"/>
                    <a:pt x="28" y="23"/>
                  </a:cubicBezTo>
                  <a:cubicBezTo>
                    <a:pt x="28" y="23"/>
                    <a:pt x="28" y="23"/>
                    <a:pt x="29" y="22"/>
                  </a:cubicBezTo>
                  <a:cubicBezTo>
                    <a:pt x="29" y="21"/>
                    <a:pt x="30" y="20"/>
                    <a:pt x="30" y="18"/>
                  </a:cubicBezTo>
                  <a:cubicBezTo>
                    <a:pt x="31" y="16"/>
                    <a:pt x="31" y="14"/>
                    <a:pt x="30" y="13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9" y="7"/>
                    <a:pt x="26" y="3"/>
                    <a:pt x="21" y="1"/>
                  </a:cubicBezTo>
                  <a:cubicBezTo>
                    <a:pt x="21" y="1"/>
                    <a:pt x="21" y="1"/>
                    <a:pt x="20" y="1"/>
                  </a:cubicBezTo>
                  <a:cubicBezTo>
                    <a:pt x="20" y="0"/>
                    <a:pt x="19" y="0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8" name="Freeform 113"/>
            <p:cNvSpPr>
              <a:spLocks/>
            </p:cNvSpPr>
            <p:nvPr/>
          </p:nvSpPr>
          <p:spPr bwMode="auto">
            <a:xfrm>
              <a:off x="-6492992" y="4424363"/>
              <a:ext cx="96838" cy="96838"/>
            </a:xfrm>
            <a:custGeom>
              <a:avLst/>
              <a:gdLst>
                <a:gd name="T0" fmla="*/ 15 w 30"/>
                <a:gd name="T1" fmla="*/ 0 h 30"/>
                <a:gd name="T2" fmla="*/ 0 w 30"/>
                <a:gd name="T3" fmla="*/ 12 h 30"/>
                <a:gd name="T4" fmla="*/ 0 w 30"/>
                <a:gd name="T5" fmla="*/ 16 h 30"/>
                <a:gd name="T6" fmla="*/ 0 w 30"/>
                <a:gd name="T7" fmla="*/ 17 h 30"/>
                <a:gd name="T8" fmla="*/ 1 w 30"/>
                <a:gd name="T9" fmla="*/ 22 h 30"/>
                <a:gd name="T10" fmla="*/ 2 w 30"/>
                <a:gd name="T11" fmla="*/ 23 h 30"/>
                <a:gd name="T12" fmla="*/ 12 w 30"/>
                <a:gd name="T13" fmla="*/ 30 h 30"/>
                <a:gd name="T14" fmla="*/ 15 w 30"/>
                <a:gd name="T15" fmla="*/ 30 h 30"/>
                <a:gd name="T16" fmla="*/ 30 w 30"/>
                <a:gd name="T17" fmla="*/ 18 h 30"/>
                <a:gd name="T18" fmla="*/ 29 w 30"/>
                <a:gd name="T19" fmla="*/ 12 h 30"/>
                <a:gd name="T20" fmla="*/ 29 w 30"/>
                <a:gd name="T21" fmla="*/ 11 h 30"/>
                <a:gd name="T22" fmla="*/ 18 w 30"/>
                <a:gd name="T23" fmla="*/ 1 h 30"/>
                <a:gd name="T24" fmla="*/ 15 w 30"/>
                <a:gd name="T2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cubicBezTo>
                    <a:pt x="8" y="0"/>
                    <a:pt x="2" y="5"/>
                    <a:pt x="0" y="12"/>
                  </a:cubicBezTo>
                  <a:cubicBezTo>
                    <a:pt x="0" y="13"/>
                    <a:pt x="0" y="15"/>
                    <a:pt x="0" y="16"/>
                  </a:cubicBezTo>
                  <a:cubicBezTo>
                    <a:pt x="0" y="16"/>
                    <a:pt x="0" y="17"/>
                    <a:pt x="0" y="17"/>
                  </a:cubicBezTo>
                  <a:cubicBezTo>
                    <a:pt x="0" y="19"/>
                    <a:pt x="0" y="20"/>
                    <a:pt x="1" y="22"/>
                  </a:cubicBezTo>
                  <a:cubicBezTo>
                    <a:pt x="1" y="22"/>
                    <a:pt x="1" y="22"/>
                    <a:pt x="2" y="23"/>
                  </a:cubicBezTo>
                  <a:cubicBezTo>
                    <a:pt x="4" y="26"/>
                    <a:pt x="7" y="29"/>
                    <a:pt x="12" y="30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22" y="30"/>
                    <a:pt x="28" y="25"/>
                    <a:pt x="30" y="18"/>
                  </a:cubicBezTo>
                  <a:cubicBezTo>
                    <a:pt x="30" y="16"/>
                    <a:pt x="30" y="14"/>
                    <a:pt x="29" y="12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8" y="6"/>
                    <a:pt x="23" y="2"/>
                    <a:pt x="18" y="1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9" name="Freeform 114"/>
            <p:cNvSpPr>
              <a:spLocks/>
            </p:cNvSpPr>
            <p:nvPr/>
          </p:nvSpPr>
          <p:spPr bwMode="auto">
            <a:xfrm>
              <a:off x="-7539154" y="4500563"/>
              <a:ext cx="100013" cy="98425"/>
            </a:xfrm>
            <a:custGeom>
              <a:avLst/>
              <a:gdLst>
                <a:gd name="T0" fmla="*/ 16 w 31"/>
                <a:gd name="T1" fmla="*/ 0 h 30"/>
                <a:gd name="T2" fmla="*/ 15 w 31"/>
                <a:gd name="T3" fmla="*/ 0 h 30"/>
                <a:gd name="T4" fmla="*/ 14 w 31"/>
                <a:gd name="T5" fmla="*/ 0 h 30"/>
                <a:gd name="T6" fmla="*/ 1 w 31"/>
                <a:gd name="T7" fmla="*/ 12 h 30"/>
                <a:gd name="T8" fmla="*/ 5 w 31"/>
                <a:gd name="T9" fmla="*/ 25 h 30"/>
                <a:gd name="T10" fmla="*/ 5 w 31"/>
                <a:gd name="T11" fmla="*/ 26 h 30"/>
                <a:gd name="T12" fmla="*/ 10 w 31"/>
                <a:gd name="T13" fmla="*/ 29 h 30"/>
                <a:gd name="T14" fmla="*/ 11 w 31"/>
                <a:gd name="T15" fmla="*/ 30 h 30"/>
                <a:gd name="T16" fmla="*/ 13 w 31"/>
                <a:gd name="T17" fmla="*/ 30 h 30"/>
                <a:gd name="T18" fmla="*/ 16 w 31"/>
                <a:gd name="T19" fmla="*/ 30 h 30"/>
                <a:gd name="T20" fmla="*/ 29 w 31"/>
                <a:gd name="T21" fmla="*/ 21 h 30"/>
                <a:gd name="T22" fmla="*/ 30 w 31"/>
                <a:gd name="T23" fmla="*/ 20 h 30"/>
                <a:gd name="T24" fmla="*/ 30 w 31"/>
                <a:gd name="T25" fmla="*/ 18 h 30"/>
                <a:gd name="T26" fmla="*/ 31 w 31"/>
                <a:gd name="T27" fmla="*/ 15 h 30"/>
                <a:gd name="T28" fmla="*/ 31 w 31"/>
                <a:gd name="T29" fmla="*/ 14 h 30"/>
                <a:gd name="T30" fmla="*/ 19 w 31"/>
                <a:gd name="T31" fmla="*/ 0 h 30"/>
                <a:gd name="T32" fmla="*/ 16 w 31"/>
                <a:gd name="T3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30">
                  <a:moveTo>
                    <a:pt x="16" y="0"/>
                  </a:moveTo>
                  <a:cubicBezTo>
                    <a:pt x="16" y="0"/>
                    <a:pt x="15" y="0"/>
                    <a:pt x="15" y="0"/>
                  </a:cubicBezTo>
                  <a:cubicBezTo>
                    <a:pt x="15" y="0"/>
                    <a:pt x="15" y="0"/>
                    <a:pt x="14" y="0"/>
                  </a:cubicBezTo>
                  <a:cubicBezTo>
                    <a:pt x="8" y="1"/>
                    <a:pt x="2" y="5"/>
                    <a:pt x="1" y="12"/>
                  </a:cubicBezTo>
                  <a:cubicBezTo>
                    <a:pt x="0" y="17"/>
                    <a:pt x="1" y="22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7" y="27"/>
                    <a:pt x="8" y="29"/>
                    <a:pt x="10" y="29"/>
                  </a:cubicBezTo>
                  <a:cubicBezTo>
                    <a:pt x="11" y="29"/>
                    <a:pt x="11" y="30"/>
                    <a:pt x="11" y="30"/>
                  </a:cubicBezTo>
                  <a:cubicBezTo>
                    <a:pt x="12" y="30"/>
                    <a:pt x="12" y="30"/>
                    <a:pt x="13" y="30"/>
                  </a:cubicBezTo>
                  <a:cubicBezTo>
                    <a:pt x="14" y="30"/>
                    <a:pt x="15" y="30"/>
                    <a:pt x="16" y="30"/>
                  </a:cubicBezTo>
                  <a:cubicBezTo>
                    <a:pt x="22" y="30"/>
                    <a:pt x="27" y="27"/>
                    <a:pt x="29" y="21"/>
                  </a:cubicBezTo>
                  <a:cubicBezTo>
                    <a:pt x="30" y="21"/>
                    <a:pt x="30" y="21"/>
                    <a:pt x="30" y="20"/>
                  </a:cubicBezTo>
                  <a:cubicBezTo>
                    <a:pt x="30" y="20"/>
                    <a:pt x="30" y="19"/>
                    <a:pt x="30" y="18"/>
                  </a:cubicBezTo>
                  <a:cubicBezTo>
                    <a:pt x="31" y="17"/>
                    <a:pt x="31" y="16"/>
                    <a:pt x="31" y="15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0" y="7"/>
                    <a:pt x="25" y="2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0" name="Freeform 115"/>
            <p:cNvSpPr>
              <a:spLocks/>
            </p:cNvSpPr>
            <p:nvPr/>
          </p:nvSpPr>
          <p:spPr bwMode="auto">
            <a:xfrm>
              <a:off x="-7124817" y="5318125"/>
              <a:ext cx="103188" cy="96838"/>
            </a:xfrm>
            <a:custGeom>
              <a:avLst/>
              <a:gdLst>
                <a:gd name="T0" fmla="*/ 15 w 32"/>
                <a:gd name="T1" fmla="*/ 0 h 30"/>
                <a:gd name="T2" fmla="*/ 1 w 32"/>
                <a:gd name="T3" fmla="*/ 11 h 30"/>
                <a:gd name="T4" fmla="*/ 1 w 32"/>
                <a:gd name="T5" fmla="*/ 12 h 30"/>
                <a:gd name="T6" fmla="*/ 1 w 32"/>
                <a:gd name="T7" fmla="*/ 12 h 30"/>
                <a:gd name="T8" fmla="*/ 3 w 32"/>
                <a:gd name="T9" fmla="*/ 23 h 30"/>
                <a:gd name="T10" fmla="*/ 4 w 32"/>
                <a:gd name="T11" fmla="*/ 24 h 30"/>
                <a:gd name="T12" fmla="*/ 12 w 32"/>
                <a:gd name="T13" fmla="*/ 29 h 30"/>
                <a:gd name="T14" fmla="*/ 14 w 32"/>
                <a:gd name="T15" fmla="*/ 30 h 30"/>
                <a:gd name="T16" fmla="*/ 15 w 32"/>
                <a:gd name="T17" fmla="*/ 30 h 30"/>
                <a:gd name="T18" fmla="*/ 15 w 32"/>
                <a:gd name="T19" fmla="*/ 30 h 30"/>
                <a:gd name="T20" fmla="*/ 25 w 32"/>
                <a:gd name="T21" fmla="*/ 26 h 30"/>
                <a:gd name="T22" fmla="*/ 26 w 32"/>
                <a:gd name="T23" fmla="*/ 26 h 30"/>
                <a:gd name="T24" fmla="*/ 30 w 32"/>
                <a:gd name="T25" fmla="*/ 19 h 30"/>
                <a:gd name="T26" fmla="*/ 30 w 32"/>
                <a:gd name="T27" fmla="*/ 18 h 30"/>
                <a:gd name="T28" fmla="*/ 30 w 32"/>
                <a:gd name="T29" fmla="*/ 18 h 30"/>
                <a:gd name="T30" fmla="*/ 19 w 32"/>
                <a:gd name="T31" fmla="*/ 0 h 30"/>
                <a:gd name="T32" fmla="*/ 18 w 32"/>
                <a:gd name="T33" fmla="*/ 0 h 30"/>
                <a:gd name="T34" fmla="*/ 17 w 32"/>
                <a:gd name="T35" fmla="*/ 0 h 30"/>
                <a:gd name="T36" fmla="*/ 15 w 32"/>
                <a:gd name="T3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" h="30">
                  <a:moveTo>
                    <a:pt x="15" y="0"/>
                  </a:moveTo>
                  <a:cubicBezTo>
                    <a:pt x="9" y="0"/>
                    <a:pt x="2" y="4"/>
                    <a:pt x="1" y="11"/>
                  </a:cubicBezTo>
                  <a:cubicBezTo>
                    <a:pt x="1" y="11"/>
                    <a:pt x="1" y="11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6"/>
                    <a:pt x="1" y="20"/>
                    <a:pt x="3" y="23"/>
                  </a:cubicBezTo>
                  <a:cubicBezTo>
                    <a:pt x="3" y="24"/>
                    <a:pt x="4" y="24"/>
                    <a:pt x="4" y="24"/>
                  </a:cubicBezTo>
                  <a:cubicBezTo>
                    <a:pt x="6" y="27"/>
                    <a:pt x="9" y="29"/>
                    <a:pt x="12" y="29"/>
                  </a:cubicBezTo>
                  <a:cubicBezTo>
                    <a:pt x="13" y="30"/>
                    <a:pt x="13" y="30"/>
                    <a:pt x="14" y="30"/>
                  </a:cubicBezTo>
                  <a:cubicBezTo>
                    <a:pt x="14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9" y="30"/>
                    <a:pt x="22" y="29"/>
                    <a:pt x="25" y="26"/>
                  </a:cubicBezTo>
                  <a:cubicBezTo>
                    <a:pt x="25" y="26"/>
                    <a:pt x="25" y="26"/>
                    <a:pt x="26" y="26"/>
                  </a:cubicBezTo>
                  <a:cubicBezTo>
                    <a:pt x="28" y="24"/>
                    <a:pt x="29" y="22"/>
                    <a:pt x="30" y="19"/>
                  </a:cubicBezTo>
                  <a:cubicBezTo>
                    <a:pt x="30" y="19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2" y="10"/>
                    <a:pt x="27" y="2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7" y="0"/>
                    <a:pt x="17" y="0"/>
                  </a:cubicBezTo>
                  <a:cubicBezTo>
                    <a:pt x="16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1" name="Freeform 116"/>
            <p:cNvSpPr>
              <a:spLocks/>
            </p:cNvSpPr>
            <p:nvPr/>
          </p:nvSpPr>
          <p:spPr bwMode="auto">
            <a:xfrm>
              <a:off x="-8151929" y="5102225"/>
              <a:ext cx="100013" cy="96838"/>
            </a:xfrm>
            <a:custGeom>
              <a:avLst/>
              <a:gdLst>
                <a:gd name="T0" fmla="*/ 15 w 31"/>
                <a:gd name="T1" fmla="*/ 0 h 30"/>
                <a:gd name="T2" fmla="*/ 6 w 31"/>
                <a:gd name="T3" fmla="*/ 3 h 30"/>
                <a:gd name="T4" fmla="*/ 5 w 31"/>
                <a:gd name="T5" fmla="*/ 4 h 30"/>
                <a:gd name="T6" fmla="*/ 1 w 31"/>
                <a:gd name="T7" fmla="*/ 12 h 30"/>
                <a:gd name="T8" fmla="*/ 0 w 31"/>
                <a:gd name="T9" fmla="*/ 16 h 30"/>
                <a:gd name="T10" fmla="*/ 0 w 31"/>
                <a:gd name="T11" fmla="*/ 17 h 30"/>
                <a:gd name="T12" fmla="*/ 6 w 31"/>
                <a:gd name="T13" fmla="*/ 27 h 30"/>
                <a:gd name="T14" fmla="*/ 7 w 31"/>
                <a:gd name="T15" fmla="*/ 28 h 30"/>
                <a:gd name="T16" fmla="*/ 12 w 31"/>
                <a:gd name="T17" fmla="*/ 30 h 30"/>
                <a:gd name="T18" fmla="*/ 15 w 31"/>
                <a:gd name="T19" fmla="*/ 30 h 30"/>
                <a:gd name="T20" fmla="*/ 17 w 31"/>
                <a:gd name="T21" fmla="*/ 30 h 30"/>
                <a:gd name="T22" fmla="*/ 18 w 31"/>
                <a:gd name="T23" fmla="*/ 30 h 30"/>
                <a:gd name="T24" fmla="*/ 30 w 31"/>
                <a:gd name="T25" fmla="*/ 19 h 30"/>
                <a:gd name="T26" fmla="*/ 30 w 31"/>
                <a:gd name="T27" fmla="*/ 18 h 30"/>
                <a:gd name="T28" fmla="*/ 30 w 31"/>
                <a:gd name="T29" fmla="*/ 18 h 30"/>
                <a:gd name="T30" fmla="*/ 27 w 31"/>
                <a:gd name="T31" fmla="*/ 5 h 30"/>
                <a:gd name="T32" fmla="*/ 26 w 31"/>
                <a:gd name="T33" fmla="*/ 4 h 30"/>
                <a:gd name="T34" fmla="*/ 18 w 31"/>
                <a:gd name="T35" fmla="*/ 0 h 30"/>
                <a:gd name="T36" fmla="*/ 15 w 31"/>
                <a:gd name="T3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cubicBezTo>
                    <a:pt x="12" y="0"/>
                    <a:pt x="8" y="1"/>
                    <a:pt x="6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6"/>
                    <a:pt x="1" y="9"/>
                    <a:pt x="1" y="12"/>
                  </a:cubicBezTo>
                  <a:cubicBezTo>
                    <a:pt x="0" y="13"/>
                    <a:pt x="0" y="14"/>
                    <a:pt x="0" y="16"/>
                  </a:cubicBezTo>
                  <a:cubicBezTo>
                    <a:pt x="0" y="16"/>
                    <a:pt x="0" y="16"/>
                    <a:pt x="0" y="17"/>
                  </a:cubicBezTo>
                  <a:cubicBezTo>
                    <a:pt x="1" y="21"/>
                    <a:pt x="3" y="25"/>
                    <a:pt x="6" y="27"/>
                  </a:cubicBezTo>
                  <a:cubicBezTo>
                    <a:pt x="7" y="27"/>
                    <a:pt x="7" y="27"/>
                    <a:pt x="7" y="28"/>
                  </a:cubicBezTo>
                  <a:cubicBezTo>
                    <a:pt x="9" y="29"/>
                    <a:pt x="10" y="29"/>
                    <a:pt x="12" y="30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16" y="30"/>
                    <a:pt x="16" y="30"/>
                    <a:pt x="17" y="30"/>
                  </a:cubicBezTo>
                  <a:cubicBezTo>
                    <a:pt x="17" y="30"/>
                    <a:pt x="17" y="30"/>
                    <a:pt x="18" y="30"/>
                  </a:cubicBezTo>
                  <a:cubicBezTo>
                    <a:pt x="24" y="29"/>
                    <a:pt x="29" y="25"/>
                    <a:pt x="30" y="19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1" y="13"/>
                    <a:pt x="30" y="8"/>
                    <a:pt x="27" y="5"/>
                  </a:cubicBezTo>
                  <a:cubicBezTo>
                    <a:pt x="26" y="5"/>
                    <a:pt x="26" y="4"/>
                    <a:pt x="26" y="4"/>
                  </a:cubicBezTo>
                  <a:cubicBezTo>
                    <a:pt x="24" y="2"/>
                    <a:pt x="21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2" name="Freeform 117"/>
            <p:cNvSpPr>
              <a:spLocks/>
            </p:cNvSpPr>
            <p:nvPr/>
          </p:nvSpPr>
          <p:spPr bwMode="auto">
            <a:xfrm>
              <a:off x="-7051792" y="4705350"/>
              <a:ext cx="103188" cy="96838"/>
            </a:xfrm>
            <a:custGeom>
              <a:avLst/>
              <a:gdLst>
                <a:gd name="T0" fmla="*/ 17 w 32"/>
                <a:gd name="T1" fmla="*/ 0 h 30"/>
                <a:gd name="T2" fmla="*/ 3 w 32"/>
                <a:gd name="T3" fmla="*/ 9 h 30"/>
                <a:gd name="T4" fmla="*/ 3 w 32"/>
                <a:gd name="T5" fmla="*/ 10 h 30"/>
                <a:gd name="T6" fmla="*/ 2 w 32"/>
                <a:gd name="T7" fmla="*/ 12 h 30"/>
                <a:gd name="T8" fmla="*/ 14 w 32"/>
                <a:gd name="T9" fmla="*/ 30 h 30"/>
                <a:gd name="T10" fmla="*/ 14 w 32"/>
                <a:gd name="T11" fmla="*/ 30 h 30"/>
                <a:gd name="T12" fmla="*/ 15 w 32"/>
                <a:gd name="T13" fmla="*/ 30 h 30"/>
                <a:gd name="T14" fmla="*/ 17 w 32"/>
                <a:gd name="T15" fmla="*/ 30 h 30"/>
                <a:gd name="T16" fmla="*/ 27 w 32"/>
                <a:gd name="T17" fmla="*/ 26 h 30"/>
                <a:gd name="T18" fmla="*/ 27 w 32"/>
                <a:gd name="T19" fmla="*/ 26 h 30"/>
                <a:gd name="T20" fmla="*/ 32 w 32"/>
                <a:gd name="T21" fmla="*/ 18 h 30"/>
                <a:gd name="T22" fmla="*/ 32 w 32"/>
                <a:gd name="T23" fmla="*/ 16 h 30"/>
                <a:gd name="T24" fmla="*/ 32 w 32"/>
                <a:gd name="T25" fmla="*/ 15 h 30"/>
                <a:gd name="T26" fmla="*/ 32 w 32"/>
                <a:gd name="T27" fmla="*/ 11 h 30"/>
                <a:gd name="T28" fmla="*/ 31 w 32"/>
                <a:gd name="T29" fmla="*/ 10 h 30"/>
                <a:gd name="T30" fmla="*/ 31 w 32"/>
                <a:gd name="T31" fmla="*/ 9 h 30"/>
                <a:gd name="T32" fmla="*/ 30 w 32"/>
                <a:gd name="T33" fmla="*/ 8 h 30"/>
                <a:gd name="T34" fmla="*/ 20 w 32"/>
                <a:gd name="T35" fmla="*/ 0 h 30"/>
                <a:gd name="T36" fmla="*/ 17 w 32"/>
                <a:gd name="T3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" h="30">
                  <a:moveTo>
                    <a:pt x="17" y="0"/>
                  </a:moveTo>
                  <a:cubicBezTo>
                    <a:pt x="11" y="0"/>
                    <a:pt x="6" y="3"/>
                    <a:pt x="3" y="9"/>
                  </a:cubicBezTo>
                  <a:cubicBezTo>
                    <a:pt x="3" y="9"/>
                    <a:pt x="3" y="9"/>
                    <a:pt x="3" y="10"/>
                  </a:cubicBezTo>
                  <a:cubicBezTo>
                    <a:pt x="2" y="10"/>
                    <a:pt x="2" y="11"/>
                    <a:pt x="2" y="12"/>
                  </a:cubicBezTo>
                  <a:cubicBezTo>
                    <a:pt x="0" y="20"/>
                    <a:pt x="6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6" y="30"/>
                    <a:pt x="16" y="30"/>
                    <a:pt x="17" y="30"/>
                  </a:cubicBezTo>
                  <a:cubicBezTo>
                    <a:pt x="20" y="30"/>
                    <a:pt x="24" y="29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9" y="24"/>
                    <a:pt x="31" y="21"/>
                    <a:pt x="32" y="18"/>
                  </a:cubicBezTo>
                  <a:cubicBezTo>
                    <a:pt x="32" y="17"/>
                    <a:pt x="32" y="17"/>
                    <a:pt x="32" y="16"/>
                  </a:cubicBezTo>
                  <a:cubicBezTo>
                    <a:pt x="32" y="16"/>
                    <a:pt x="32" y="16"/>
                    <a:pt x="32" y="15"/>
                  </a:cubicBezTo>
                  <a:cubicBezTo>
                    <a:pt x="32" y="14"/>
                    <a:pt x="32" y="13"/>
                    <a:pt x="32" y="11"/>
                  </a:cubicBezTo>
                  <a:cubicBezTo>
                    <a:pt x="31" y="11"/>
                    <a:pt x="31" y="11"/>
                    <a:pt x="31" y="10"/>
                  </a:cubicBezTo>
                  <a:cubicBezTo>
                    <a:pt x="31" y="10"/>
                    <a:pt x="31" y="9"/>
                    <a:pt x="31" y="9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8" y="4"/>
                    <a:pt x="24" y="1"/>
                    <a:pt x="20" y="0"/>
                  </a:cubicBezTo>
                  <a:cubicBezTo>
                    <a:pt x="19" y="0"/>
                    <a:pt x="18" y="0"/>
                    <a:pt x="17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3" name="Freeform 118"/>
            <p:cNvSpPr>
              <a:spLocks/>
            </p:cNvSpPr>
            <p:nvPr/>
          </p:nvSpPr>
          <p:spPr bwMode="auto">
            <a:xfrm>
              <a:off x="-8898054" y="3652838"/>
              <a:ext cx="96838" cy="96838"/>
            </a:xfrm>
            <a:custGeom>
              <a:avLst/>
              <a:gdLst>
                <a:gd name="T0" fmla="*/ 15 w 30"/>
                <a:gd name="T1" fmla="*/ 0 h 30"/>
                <a:gd name="T2" fmla="*/ 3 w 30"/>
                <a:gd name="T3" fmla="*/ 6 h 30"/>
                <a:gd name="T4" fmla="*/ 2 w 30"/>
                <a:gd name="T5" fmla="*/ 7 h 30"/>
                <a:gd name="T6" fmla="*/ 0 w 30"/>
                <a:gd name="T7" fmla="*/ 12 h 30"/>
                <a:gd name="T8" fmla="*/ 0 w 30"/>
                <a:gd name="T9" fmla="*/ 14 h 30"/>
                <a:gd name="T10" fmla="*/ 0 w 30"/>
                <a:gd name="T11" fmla="*/ 15 h 30"/>
                <a:gd name="T12" fmla="*/ 7 w 30"/>
                <a:gd name="T13" fmla="*/ 28 h 30"/>
                <a:gd name="T14" fmla="*/ 8 w 30"/>
                <a:gd name="T15" fmla="*/ 29 h 30"/>
                <a:gd name="T16" fmla="*/ 12 w 30"/>
                <a:gd name="T17" fmla="*/ 30 h 30"/>
                <a:gd name="T18" fmla="*/ 15 w 30"/>
                <a:gd name="T19" fmla="*/ 30 h 30"/>
                <a:gd name="T20" fmla="*/ 27 w 30"/>
                <a:gd name="T21" fmla="*/ 24 h 30"/>
                <a:gd name="T22" fmla="*/ 28 w 30"/>
                <a:gd name="T23" fmla="*/ 23 h 30"/>
                <a:gd name="T24" fmla="*/ 30 w 30"/>
                <a:gd name="T25" fmla="*/ 18 h 30"/>
                <a:gd name="T26" fmla="*/ 28 w 30"/>
                <a:gd name="T27" fmla="*/ 8 h 30"/>
                <a:gd name="T28" fmla="*/ 27 w 30"/>
                <a:gd name="T29" fmla="*/ 7 h 30"/>
                <a:gd name="T30" fmla="*/ 18 w 30"/>
                <a:gd name="T31" fmla="*/ 0 h 30"/>
                <a:gd name="T32" fmla="*/ 15 w 30"/>
                <a:gd name="T3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cubicBezTo>
                    <a:pt x="10" y="0"/>
                    <a:pt x="6" y="2"/>
                    <a:pt x="3" y="6"/>
                  </a:cubicBezTo>
                  <a:cubicBezTo>
                    <a:pt x="3" y="6"/>
                    <a:pt x="2" y="7"/>
                    <a:pt x="2" y="7"/>
                  </a:cubicBezTo>
                  <a:cubicBezTo>
                    <a:pt x="1" y="8"/>
                    <a:pt x="1" y="10"/>
                    <a:pt x="0" y="12"/>
                  </a:cubicBezTo>
                  <a:cubicBezTo>
                    <a:pt x="0" y="13"/>
                    <a:pt x="0" y="14"/>
                    <a:pt x="0" y="14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21"/>
                    <a:pt x="3" y="25"/>
                    <a:pt x="7" y="28"/>
                  </a:cubicBezTo>
                  <a:cubicBezTo>
                    <a:pt x="8" y="28"/>
                    <a:pt x="8" y="28"/>
                    <a:pt x="8" y="29"/>
                  </a:cubicBezTo>
                  <a:cubicBezTo>
                    <a:pt x="9" y="29"/>
                    <a:pt x="11" y="30"/>
                    <a:pt x="12" y="30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20" y="30"/>
                    <a:pt x="24" y="28"/>
                    <a:pt x="27" y="24"/>
                  </a:cubicBezTo>
                  <a:cubicBezTo>
                    <a:pt x="27" y="24"/>
                    <a:pt x="27" y="23"/>
                    <a:pt x="28" y="23"/>
                  </a:cubicBezTo>
                  <a:cubicBezTo>
                    <a:pt x="29" y="22"/>
                    <a:pt x="29" y="20"/>
                    <a:pt x="30" y="18"/>
                  </a:cubicBezTo>
                  <a:cubicBezTo>
                    <a:pt x="30" y="14"/>
                    <a:pt x="30" y="11"/>
                    <a:pt x="28" y="8"/>
                  </a:cubicBezTo>
                  <a:cubicBezTo>
                    <a:pt x="28" y="7"/>
                    <a:pt x="28" y="7"/>
                    <a:pt x="27" y="7"/>
                  </a:cubicBezTo>
                  <a:cubicBezTo>
                    <a:pt x="25" y="4"/>
                    <a:pt x="22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4" name="Freeform 119"/>
            <p:cNvSpPr>
              <a:spLocks/>
            </p:cNvSpPr>
            <p:nvPr/>
          </p:nvSpPr>
          <p:spPr bwMode="auto">
            <a:xfrm>
              <a:off x="-9766417" y="5237163"/>
              <a:ext cx="100013" cy="96838"/>
            </a:xfrm>
            <a:custGeom>
              <a:avLst/>
              <a:gdLst>
                <a:gd name="T0" fmla="*/ 16 w 31"/>
                <a:gd name="T1" fmla="*/ 0 h 30"/>
                <a:gd name="T2" fmla="*/ 13 w 31"/>
                <a:gd name="T3" fmla="*/ 0 h 30"/>
                <a:gd name="T4" fmla="*/ 12 w 31"/>
                <a:gd name="T5" fmla="*/ 1 h 30"/>
                <a:gd name="T6" fmla="*/ 1 w 31"/>
                <a:gd name="T7" fmla="*/ 12 h 30"/>
                <a:gd name="T8" fmla="*/ 3 w 31"/>
                <a:gd name="T9" fmla="*/ 24 h 30"/>
                <a:gd name="T10" fmla="*/ 4 w 31"/>
                <a:gd name="T11" fmla="*/ 25 h 30"/>
                <a:gd name="T12" fmla="*/ 13 w 31"/>
                <a:gd name="T13" fmla="*/ 30 h 30"/>
                <a:gd name="T14" fmla="*/ 16 w 31"/>
                <a:gd name="T15" fmla="*/ 30 h 30"/>
                <a:gd name="T16" fmla="*/ 21 w 31"/>
                <a:gd name="T17" fmla="*/ 29 h 30"/>
                <a:gd name="T18" fmla="*/ 22 w 31"/>
                <a:gd name="T19" fmla="*/ 29 h 30"/>
                <a:gd name="T20" fmla="*/ 29 w 31"/>
                <a:gd name="T21" fmla="*/ 22 h 30"/>
                <a:gd name="T22" fmla="*/ 30 w 31"/>
                <a:gd name="T23" fmla="*/ 21 h 30"/>
                <a:gd name="T24" fmla="*/ 30 w 31"/>
                <a:gd name="T25" fmla="*/ 18 h 30"/>
                <a:gd name="T26" fmla="*/ 31 w 31"/>
                <a:gd name="T27" fmla="*/ 14 h 30"/>
                <a:gd name="T28" fmla="*/ 31 w 31"/>
                <a:gd name="T29" fmla="*/ 13 h 30"/>
                <a:gd name="T30" fmla="*/ 29 w 31"/>
                <a:gd name="T31" fmla="*/ 8 h 30"/>
                <a:gd name="T32" fmla="*/ 28 w 31"/>
                <a:gd name="T33" fmla="*/ 7 h 30"/>
                <a:gd name="T34" fmla="*/ 23 w 31"/>
                <a:gd name="T35" fmla="*/ 2 h 30"/>
                <a:gd name="T36" fmla="*/ 22 w 31"/>
                <a:gd name="T37" fmla="*/ 2 h 30"/>
                <a:gd name="T38" fmla="*/ 19 w 31"/>
                <a:gd name="T39" fmla="*/ 0 h 30"/>
                <a:gd name="T40" fmla="*/ 18 w 31"/>
                <a:gd name="T41" fmla="*/ 0 h 30"/>
                <a:gd name="T42" fmla="*/ 17 w 31"/>
                <a:gd name="T43" fmla="*/ 0 h 30"/>
                <a:gd name="T44" fmla="*/ 16 w 31"/>
                <a:gd name="T4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0">
                  <a:moveTo>
                    <a:pt x="16" y="0"/>
                  </a:moveTo>
                  <a:cubicBezTo>
                    <a:pt x="15" y="0"/>
                    <a:pt x="14" y="0"/>
                    <a:pt x="13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6" y="2"/>
                    <a:pt x="2" y="6"/>
                    <a:pt x="1" y="12"/>
                  </a:cubicBezTo>
                  <a:cubicBezTo>
                    <a:pt x="0" y="16"/>
                    <a:pt x="1" y="21"/>
                    <a:pt x="3" y="24"/>
                  </a:cubicBezTo>
                  <a:cubicBezTo>
                    <a:pt x="3" y="24"/>
                    <a:pt x="4" y="24"/>
                    <a:pt x="4" y="25"/>
                  </a:cubicBezTo>
                  <a:cubicBezTo>
                    <a:pt x="6" y="27"/>
                    <a:pt x="9" y="29"/>
                    <a:pt x="13" y="30"/>
                  </a:cubicBezTo>
                  <a:cubicBezTo>
                    <a:pt x="14" y="30"/>
                    <a:pt x="15" y="30"/>
                    <a:pt x="16" y="30"/>
                  </a:cubicBezTo>
                  <a:cubicBezTo>
                    <a:pt x="18" y="30"/>
                    <a:pt x="19" y="30"/>
                    <a:pt x="21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5" y="27"/>
                    <a:pt x="28" y="25"/>
                    <a:pt x="29" y="22"/>
                  </a:cubicBezTo>
                  <a:cubicBezTo>
                    <a:pt x="29" y="22"/>
                    <a:pt x="29" y="21"/>
                    <a:pt x="30" y="21"/>
                  </a:cubicBezTo>
                  <a:cubicBezTo>
                    <a:pt x="30" y="20"/>
                    <a:pt x="30" y="19"/>
                    <a:pt x="30" y="18"/>
                  </a:cubicBezTo>
                  <a:cubicBezTo>
                    <a:pt x="31" y="17"/>
                    <a:pt x="31" y="16"/>
                    <a:pt x="31" y="14"/>
                  </a:cubicBezTo>
                  <a:cubicBezTo>
                    <a:pt x="31" y="14"/>
                    <a:pt x="31" y="14"/>
                    <a:pt x="31" y="13"/>
                  </a:cubicBezTo>
                  <a:cubicBezTo>
                    <a:pt x="30" y="12"/>
                    <a:pt x="30" y="10"/>
                    <a:pt x="29" y="8"/>
                  </a:cubicBezTo>
                  <a:cubicBezTo>
                    <a:pt x="29" y="8"/>
                    <a:pt x="29" y="7"/>
                    <a:pt x="28" y="7"/>
                  </a:cubicBezTo>
                  <a:cubicBezTo>
                    <a:pt x="27" y="5"/>
                    <a:pt x="25" y="3"/>
                    <a:pt x="23" y="2"/>
                  </a:cubicBezTo>
                  <a:cubicBezTo>
                    <a:pt x="23" y="2"/>
                    <a:pt x="23" y="2"/>
                    <a:pt x="22" y="2"/>
                  </a:cubicBezTo>
                  <a:cubicBezTo>
                    <a:pt x="21" y="1"/>
                    <a:pt x="20" y="1"/>
                    <a:pt x="19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18" y="0"/>
                    <a:pt x="18" y="0"/>
                    <a:pt x="17" y="0"/>
                  </a:cubicBezTo>
                  <a:cubicBezTo>
                    <a:pt x="17" y="0"/>
                    <a:pt x="16" y="0"/>
                    <a:pt x="1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5" name="Freeform 120"/>
            <p:cNvSpPr>
              <a:spLocks/>
            </p:cNvSpPr>
            <p:nvPr/>
          </p:nvSpPr>
          <p:spPr bwMode="auto">
            <a:xfrm>
              <a:off x="-8729779" y="4624388"/>
              <a:ext cx="103188" cy="96838"/>
            </a:xfrm>
            <a:custGeom>
              <a:avLst/>
              <a:gdLst>
                <a:gd name="T0" fmla="*/ 16 w 32"/>
                <a:gd name="T1" fmla="*/ 0 h 30"/>
                <a:gd name="T2" fmla="*/ 1 w 32"/>
                <a:gd name="T3" fmla="*/ 12 h 30"/>
                <a:gd name="T4" fmla="*/ 3 w 32"/>
                <a:gd name="T5" fmla="*/ 22 h 30"/>
                <a:gd name="T6" fmla="*/ 3 w 32"/>
                <a:gd name="T7" fmla="*/ 23 h 30"/>
                <a:gd name="T8" fmla="*/ 12 w 32"/>
                <a:gd name="T9" fmla="*/ 30 h 30"/>
                <a:gd name="T10" fmla="*/ 13 w 32"/>
                <a:gd name="T11" fmla="*/ 30 h 30"/>
                <a:gd name="T12" fmla="*/ 13 w 32"/>
                <a:gd name="T13" fmla="*/ 30 h 30"/>
                <a:gd name="T14" fmla="*/ 16 w 32"/>
                <a:gd name="T15" fmla="*/ 30 h 30"/>
                <a:gd name="T16" fmla="*/ 27 w 32"/>
                <a:gd name="T17" fmla="*/ 25 h 30"/>
                <a:gd name="T18" fmla="*/ 28 w 32"/>
                <a:gd name="T19" fmla="*/ 24 h 30"/>
                <a:gd name="T20" fmla="*/ 31 w 32"/>
                <a:gd name="T21" fmla="*/ 18 h 30"/>
                <a:gd name="T22" fmla="*/ 25 w 32"/>
                <a:gd name="T23" fmla="*/ 3 h 30"/>
                <a:gd name="T24" fmla="*/ 24 w 32"/>
                <a:gd name="T25" fmla="*/ 2 h 30"/>
                <a:gd name="T26" fmla="*/ 19 w 32"/>
                <a:gd name="T27" fmla="*/ 0 h 30"/>
                <a:gd name="T28" fmla="*/ 16 w 32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30">
                  <a:moveTo>
                    <a:pt x="16" y="0"/>
                  </a:moveTo>
                  <a:cubicBezTo>
                    <a:pt x="9" y="0"/>
                    <a:pt x="3" y="5"/>
                    <a:pt x="1" y="12"/>
                  </a:cubicBezTo>
                  <a:cubicBezTo>
                    <a:pt x="0" y="16"/>
                    <a:pt x="1" y="19"/>
                    <a:pt x="3" y="22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5" y="26"/>
                    <a:pt x="8" y="29"/>
                    <a:pt x="12" y="30"/>
                  </a:cubicBezTo>
                  <a:cubicBezTo>
                    <a:pt x="12" y="30"/>
                    <a:pt x="12" y="30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5" y="30"/>
                    <a:pt x="16" y="30"/>
                  </a:cubicBezTo>
                  <a:cubicBezTo>
                    <a:pt x="20" y="30"/>
                    <a:pt x="24" y="28"/>
                    <a:pt x="27" y="25"/>
                  </a:cubicBezTo>
                  <a:cubicBezTo>
                    <a:pt x="27" y="25"/>
                    <a:pt x="28" y="24"/>
                    <a:pt x="28" y="24"/>
                  </a:cubicBezTo>
                  <a:cubicBezTo>
                    <a:pt x="29" y="22"/>
                    <a:pt x="30" y="20"/>
                    <a:pt x="31" y="18"/>
                  </a:cubicBezTo>
                  <a:cubicBezTo>
                    <a:pt x="32" y="12"/>
                    <a:pt x="29" y="6"/>
                    <a:pt x="25" y="3"/>
                  </a:cubicBezTo>
                  <a:cubicBezTo>
                    <a:pt x="24" y="3"/>
                    <a:pt x="24" y="2"/>
                    <a:pt x="24" y="2"/>
                  </a:cubicBezTo>
                  <a:cubicBezTo>
                    <a:pt x="22" y="1"/>
                    <a:pt x="21" y="1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6" name="Freeform 121"/>
            <p:cNvSpPr>
              <a:spLocks/>
            </p:cNvSpPr>
            <p:nvPr/>
          </p:nvSpPr>
          <p:spPr bwMode="auto">
            <a:xfrm>
              <a:off x="-7577254" y="3797300"/>
              <a:ext cx="96838" cy="96838"/>
            </a:xfrm>
            <a:custGeom>
              <a:avLst/>
              <a:gdLst>
                <a:gd name="T0" fmla="*/ 15 w 30"/>
                <a:gd name="T1" fmla="*/ 0 h 30"/>
                <a:gd name="T2" fmla="*/ 0 w 30"/>
                <a:gd name="T3" fmla="*/ 12 h 30"/>
                <a:gd name="T4" fmla="*/ 0 w 30"/>
                <a:gd name="T5" fmla="*/ 19 h 30"/>
                <a:gd name="T6" fmla="*/ 1 w 30"/>
                <a:gd name="T7" fmla="*/ 20 h 30"/>
                <a:gd name="T8" fmla="*/ 12 w 30"/>
                <a:gd name="T9" fmla="*/ 30 h 30"/>
                <a:gd name="T10" fmla="*/ 15 w 30"/>
                <a:gd name="T11" fmla="*/ 30 h 30"/>
                <a:gd name="T12" fmla="*/ 15 w 30"/>
                <a:gd name="T13" fmla="*/ 30 h 30"/>
                <a:gd name="T14" fmla="*/ 16 w 30"/>
                <a:gd name="T15" fmla="*/ 30 h 30"/>
                <a:gd name="T16" fmla="*/ 30 w 30"/>
                <a:gd name="T17" fmla="*/ 18 h 30"/>
                <a:gd name="T18" fmla="*/ 30 w 30"/>
                <a:gd name="T19" fmla="*/ 16 h 30"/>
                <a:gd name="T20" fmla="*/ 30 w 30"/>
                <a:gd name="T21" fmla="*/ 15 h 30"/>
                <a:gd name="T22" fmla="*/ 29 w 30"/>
                <a:gd name="T23" fmla="*/ 8 h 30"/>
                <a:gd name="T24" fmla="*/ 28 w 30"/>
                <a:gd name="T25" fmla="*/ 8 h 30"/>
                <a:gd name="T26" fmla="*/ 18 w 30"/>
                <a:gd name="T27" fmla="*/ 0 h 30"/>
                <a:gd name="T28" fmla="*/ 15 w 30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cubicBezTo>
                    <a:pt x="8" y="0"/>
                    <a:pt x="2" y="5"/>
                    <a:pt x="0" y="12"/>
                  </a:cubicBezTo>
                  <a:cubicBezTo>
                    <a:pt x="0" y="14"/>
                    <a:pt x="0" y="17"/>
                    <a:pt x="0" y="19"/>
                  </a:cubicBezTo>
                  <a:cubicBezTo>
                    <a:pt x="1" y="19"/>
                    <a:pt x="1" y="19"/>
                    <a:pt x="1" y="20"/>
                  </a:cubicBezTo>
                  <a:cubicBezTo>
                    <a:pt x="2" y="25"/>
                    <a:pt x="7" y="29"/>
                    <a:pt x="12" y="30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23" y="30"/>
                    <a:pt x="28" y="25"/>
                    <a:pt x="30" y="18"/>
                  </a:cubicBezTo>
                  <a:cubicBezTo>
                    <a:pt x="30" y="18"/>
                    <a:pt x="30" y="17"/>
                    <a:pt x="30" y="16"/>
                  </a:cubicBezTo>
                  <a:cubicBezTo>
                    <a:pt x="30" y="16"/>
                    <a:pt x="30" y="16"/>
                    <a:pt x="30" y="15"/>
                  </a:cubicBezTo>
                  <a:cubicBezTo>
                    <a:pt x="30" y="13"/>
                    <a:pt x="30" y="11"/>
                    <a:pt x="29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6" y="4"/>
                    <a:pt x="23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7" name="Freeform 122"/>
            <p:cNvSpPr>
              <a:spLocks/>
            </p:cNvSpPr>
            <p:nvPr/>
          </p:nvSpPr>
          <p:spPr bwMode="auto">
            <a:xfrm>
              <a:off x="-9188567" y="6557963"/>
              <a:ext cx="103188" cy="96838"/>
            </a:xfrm>
            <a:custGeom>
              <a:avLst/>
              <a:gdLst>
                <a:gd name="T0" fmla="*/ 17 w 32"/>
                <a:gd name="T1" fmla="*/ 0 h 30"/>
                <a:gd name="T2" fmla="*/ 11 w 32"/>
                <a:gd name="T3" fmla="*/ 1 h 30"/>
                <a:gd name="T4" fmla="*/ 10 w 32"/>
                <a:gd name="T5" fmla="*/ 2 h 30"/>
                <a:gd name="T6" fmla="*/ 4 w 32"/>
                <a:gd name="T7" fmla="*/ 7 h 30"/>
                <a:gd name="T8" fmla="*/ 3 w 32"/>
                <a:gd name="T9" fmla="*/ 8 h 30"/>
                <a:gd name="T10" fmla="*/ 2 w 32"/>
                <a:gd name="T11" fmla="*/ 12 h 30"/>
                <a:gd name="T12" fmla="*/ 14 w 32"/>
                <a:gd name="T13" fmla="*/ 30 h 30"/>
                <a:gd name="T14" fmla="*/ 17 w 32"/>
                <a:gd name="T15" fmla="*/ 30 h 30"/>
                <a:gd name="T16" fmla="*/ 27 w 32"/>
                <a:gd name="T17" fmla="*/ 26 h 30"/>
                <a:gd name="T18" fmla="*/ 28 w 32"/>
                <a:gd name="T19" fmla="*/ 25 h 30"/>
                <a:gd name="T20" fmla="*/ 31 w 32"/>
                <a:gd name="T21" fmla="*/ 19 h 30"/>
                <a:gd name="T22" fmla="*/ 31 w 32"/>
                <a:gd name="T23" fmla="*/ 18 h 30"/>
                <a:gd name="T24" fmla="*/ 31 w 32"/>
                <a:gd name="T25" fmla="*/ 18 h 30"/>
                <a:gd name="T26" fmla="*/ 30 w 32"/>
                <a:gd name="T27" fmla="*/ 9 h 30"/>
                <a:gd name="T28" fmla="*/ 30 w 32"/>
                <a:gd name="T29" fmla="*/ 8 h 30"/>
                <a:gd name="T30" fmla="*/ 26 w 32"/>
                <a:gd name="T31" fmla="*/ 3 h 30"/>
                <a:gd name="T32" fmla="*/ 25 w 32"/>
                <a:gd name="T33" fmla="*/ 3 h 30"/>
                <a:gd name="T34" fmla="*/ 21 w 32"/>
                <a:gd name="T35" fmla="*/ 1 h 30"/>
                <a:gd name="T36" fmla="*/ 20 w 32"/>
                <a:gd name="T37" fmla="*/ 1 h 30"/>
                <a:gd name="T38" fmla="*/ 20 w 32"/>
                <a:gd name="T39" fmla="*/ 1 h 30"/>
                <a:gd name="T40" fmla="*/ 17 w 32"/>
                <a:gd name="T4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30">
                  <a:moveTo>
                    <a:pt x="17" y="0"/>
                  </a:moveTo>
                  <a:cubicBezTo>
                    <a:pt x="15" y="0"/>
                    <a:pt x="13" y="1"/>
                    <a:pt x="11" y="1"/>
                  </a:cubicBezTo>
                  <a:cubicBezTo>
                    <a:pt x="11" y="2"/>
                    <a:pt x="10" y="2"/>
                    <a:pt x="10" y="2"/>
                  </a:cubicBezTo>
                  <a:cubicBezTo>
                    <a:pt x="8" y="3"/>
                    <a:pt x="5" y="5"/>
                    <a:pt x="4" y="7"/>
                  </a:cubicBezTo>
                  <a:cubicBezTo>
                    <a:pt x="4" y="8"/>
                    <a:pt x="4" y="8"/>
                    <a:pt x="3" y="8"/>
                  </a:cubicBezTo>
                  <a:cubicBezTo>
                    <a:pt x="3" y="10"/>
                    <a:pt x="2" y="11"/>
                    <a:pt x="2" y="12"/>
                  </a:cubicBezTo>
                  <a:cubicBezTo>
                    <a:pt x="0" y="20"/>
                    <a:pt x="5" y="28"/>
                    <a:pt x="14" y="30"/>
                  </a:cubicBezTo>
                  <a:cubicBezTo>
                    <a:pt x="15" y="30"/>
                    <a:pt x="16" y="30"/>
                    <a:pt x="17" y="30"/>
                  </a:cubicBezTo>
                  <a:cubicBezTo>
                    <a:pt x="21" y="30"/>
                    <a:pt x="25" y="29"/>
                    <a:pt x="27" y="26"/>
                  </a:cubicBezTo>
                  <a:cubicBezTo>
                    <a:pt x="28" y="26"/>
                    <a:pt x="28" y="26"/>
                    <a:pt x="28" y="25"/>
                  </a:cubicBezTo>
                  <a:cubicBezTo>
                    <a:pt x="29" y="24"/>
                    <a:pt x="31" y="22"/>
                    <a:pt x="31" y="19"/>
                  </a:cubicBezTo>
                  <a:cubicBezTo>
                    <a:pt x="31" y="19"/>
                    <a:pt x="31" y="19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2" y="15"/>
                    <a:pt x="32" y="12"/>
                    <a:pt x="30" y="9"/>
                  </a:cubicBezTo>
                  <a:cubicBezTo>
                    <a:pt x="30" y="9"/>
                    <a:pt x="30" y="9"/>
                    <a:pt x="30" y="8"/>
                  </a:cubicBezTo>
                  <a:cubicBezTo>
                    <a:pt x="29" y="6"/>
                    <a:pt x="28" y="5"/>
                    <a:pt x="26" y="3"/>
                  </a:cubicBezTo>
                  <a:cubicBezTo>
                    <a:pt x="26" y="3"/>
                    <a:pt x="25" y="3"/>
                    <a:pt x="25" y="3"/>
                  </a:cubicBezTo>
                  <a:cubicBezTo>
                    <a:pt x="24" y="2"/>
                    <a:pt x="22" y="1"/>
                    <a:pt x="21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9" y="0"/>
                    <a:pt x="18" y="0"/>
                    <a:pt x="17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8" name="Freeform 123"/>
            <p:cNvSpPr>
              <a:spLocks/>
            </p:cNvSpPr>
            <p:nvPr/>
          </p:nvSpPr>
          <p:spPr bwMode="auto">
            <a:xfrm>
              <a:off x="-5859579" y="6813550"/>
              <a:ext cx="100013" cy="96838"/>
            </a:xfrm>
            <a:custGeom>
              <a:avLst/>
              <a:gdLst>
                <a:gd name="T0" fmla="*/ 15 w 31"/>
                <a:gd name="T1" fmla="*/ 0 h 30"/>
                <a:gd name="T2" fmla="*/ 11 w 31"/>
                <a:gd name="T3" fmla="*/ 1 h 30"/>
                <a:gd name="T4" fmla="*/ 10 w 31"/>
                <a:gd name="T5" fmla="*/ 1 h 30"/>
                <a:gd name="T6" fmla="*/ 6 w 31"/>
                <a:gd name="T7" fmla="*/ 3 h 30"/>
                <a:gd name="T8" fmla="*/ 5 w 31"/>
                <a:gd name="T9" fmla="*/ 4 h 30"/>
                <a:gd name="T10" fmla="*/ 0 w 31"/>
                <a:gd name="T11" fmla="*/ 12 h 30"/>
                <a:gd name="T12" fmla="*/ 0 w 31"/>
                <a:gd name="T13" fmla="*/ 17 h 30"/>
                <a:gd name="T14" fmla="*/ 0 w 31"/>
                <a:gd name="T15" fmla="*/ 18 h 30"/>
                <a:gd name="T16" fmla="*/ 12 w 31"/>
                <a:gd name="T17" fmla="*/ 30 h 30"/>
                <a:gd name="T18" fmla="*/ 15 w 31"/>
                <a:gd name="T19" fmla="*/ 30 h 30"/>
                <a:gd name="T20" fmla="*/ 30 w 31"/>
                <a:gd name="T21" fmla="*/ 18 h 30"/>
                <a:gd name="T22" fmla="*/ 18 w 31"/>
                <a:gd name="T23" fmla="*/ 0 h 30"/>
                <a:gd name="T24" fmla="*/ 15 w 31"/>
                <a:gd name="T2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cubicBezTo>
                    <a:pt x="14" y="0"/>
                    <a:pt x="12" y="0"/>
                    <a:pt x="1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8" y="2"/>
                    <a:pt x="7" y="2"/>
                    <a:pt x="6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6"/>
                    <a:pt x="1" y="9"/>
                    <a:pt x="0" y="12"/>
                  </a:cubicBezTo>
                  <a:cubicBezTo>
                    <a:pt x="0" y="14"/>
                    <a:pt x="0" y="15"/>
                    <a:pt x="0" y="17"/>
                  </a:cubicBezTo>
                  <a:cubicBezTo>
                    <a:pt x="0" y="17"/>
                    <a:pt x="0" y="18"/>
                    <a:pt x="0" y="18"/>
                  </a:cubicBezTo>
                  <a:cubicBezTo>
                    <a:pt x="1" y="24"/>
                    <a:pt x="6" y="29"/>
                    <a:pt x="12" y="30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22" y="30"/>
                    <a:pt x="28" y="25"/>
                    <a:pt x="30" y="18"/>
                  </a:cubicBezTo>
                  <a:cubicBezTo>
                    <a:pt x="31" y="10"/>
                    <a:pt x="26" y="2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9" name="Freeform 124"/>
            <p:cNvSpPr>
              <a:spLocks/>
            </p:cNvSpPr>
            <p:nvPr/>
          </p:nvSpPr>
          <p:spPr bwMode="auto">
            <a:xfrm>
              <a:off x="-8042392" y="6008688"/>
              <a:ext cx="100013" cy="96838"/>
            </a:xfrm>
            <a:custGeom>
              <a:avLst/>
              <a:gdLst>
                <a:gd name="T0" fmla="*/ 16 w 31"/>
                <a:gd name="T1" fmla="*/ 0 h 30"/>
                <a:gd name="T2" fmla="*/ 14 w 31"/>
                <a:gd name="T3" fmla="*/ 0 h 30"/>
                <a:gd name="T4" fmla="*/ 13 w 31"/>
                <a:gd name="T5" fmla="*/ 0 h 30"/>
                <a:gd name="T6" fmla="*/ 2 w 31"/>
                <a:gd name="T7" fmla="*/ 8 h 30"/>
                <a:gd name="T8" fmla="*/ 2 w 31"/>
                <a:gd name="T9" fmla="*/ 9 h 30"/>
                <a:gd name="T10" fmla="*/ 1 w 31"/>
                <a:gd name="T11" fmla="*/ 12 h 30"/>
                <a:gd name="T12" fmla="*/ 2 w 31"/>
                <a:gd name="T13" fmla="*/ 21 h 30"/>
                <a:gd name="T14" fmla="*/ 2 w 31"/>
                <a:gd name="T15" fmla="*/ 22 h 30"/>
                <a:gd name="T16" fmla="*/ 12 w 31"/>
                <a:gd name="T17" fmla="*/ 30 h 30"/>
                <a:gd name="T18" fmla="*/ 16 w 31"/>
                <a:gd name="T19" fmla="*/ 30 h 30"/>
                <a:gd name="T20" fmla="*/ 25 w 31"/>
                <a:gd name="T21" fmla="*/ 27 h 30"/>
                <a:gd name="T22" fmla="*/ 25 w 31"/>
                <a:gd name="T23" fmla="*/ 26 h 30"/>
                <a:gd name="T24" fmla="*/ 30 w 31"/>
                <a:gd name="T25" fmla="*/ 18 h 30"/>
                <a:gd name="T26" fmla="*/ 28 w 31"/>
                <a:gd name="T27" fmla="*/ 6 h 30"/>
                <a:gd name="T28" fmla="*/ 27 w 31"/>
                <a:gd name="T29" fmla="*/ 5 h 30"/>
                <a:gd name="T30" fmla="*/ 21 w 31"/>
                <a:gd name="T31" fmla="*/ 1 h 30"/>
                <a:gd name="T32" fmla="*/ 20 w 31"/>
                <a:gd name="T33" fmla="*/ 0 h 30"/>
                <a:gd name="T34" fmla="*/ 19 w 31"/>
                <a:gd name="T35" fmla="*/ 0 h 30"/>
                <a:gd name="T36" fmla="*/ 16 w 31"/>
                <a:gd name="T3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" h="30">
                  <a:moveTo>
                    <a:pt x="16" y="0"/>
                  </a:moveTo>
                  <a:cubicBezTo>
                    <a:pt x="15" y="0"/>
                    <a:pt x="15" y="0"/>
                    <a:pt x="14" y="0"/>
                  </a:cubicBezTo>
                  <a:cubicBezTo>
                    <a:pt x="14" y="0"/>
                    <a:pt x="14" y="0"/>
                    <a:pt x="13" y="0"/>
                  </a:cubicBezTo>
                  <a:cubicBezTo>
                    <a:pt x="8" y="1"/>
                    <a:pt x="4" y="4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10"/>
                    <a:pt x="1" y="11"/>
                    <a:pt x="1" y="12"/>
                  </a:cubicBezTo>
                  <a:cubicBezTo>
                    <a:pt x="0" y="15"/>
                    <a:pt x="1" y="18"/>
                    <a:pt x="2" y="21"/>
                  </a:cubicBezTo>
                  <a:cubicBezTo>
                    <a:pt x="2" y="21"/>
                    <a:pt x="2" y="22"/>
                    <a:pt x="2" y="22"/>
                  </a:cubicBezTo>
                  <a:cubicBezTo>
                    <a:pt x="4" y="26"/>
                    <a:pt x="8" y="29"/>
                    <a:pt x="12" y="30"/>
                  </a:cubicBezTo>
                  <a:cubicBezTo>
                    <a:pt x="13" y="30"/>
                    <a:pt x="14" y="30"/>
                    <a:pt x="16" y="30"/>
                  </a:cubicBezTo>
                  <a:cubicBezTo>
                    <a:pt x="19" y="30"/>
                    <a:pt x="22" y="29"/>
                    <a:pt x="25" y="27"/>
                  </a:cubicBezTo>
                  <a:cubicBezTo>
                    <a:pt x="25" y="27"/>
                    <a:pt x="25" y="26"/>
                    <a:pt x="25" y="26"/>
                  </a:cubicBezTo>
                  <a:cubicBezTo>
                    <a:pt x="28" y="24"/>
                    <a:pt x="30" y="21"/>
                    <a:pt x="30" y="18"/>
                  </a:cubicBezTo>
                  <a:cubicBezTo>
                    <a:pt x="31" y="14"/>
                    <a:pt x="30" y="9"/>
                    <a:pt x="28" y="6"/>
                  </a:cubicBezTo>
                  <a:cubicBezTo>
                    <a:pt x="28" y="6"/>
                    <a:pt x="27" y="6"/>
                    <a:pt x="27" y="5"/>
                  </a:cubicBezTo>
                  <a:cubicBezTo>
                    <a:pt x="26" y="3"/>
                    <a:pt x="23" y="2"/>
                    <a:pt x="21" y="1"/>
                  </a:cubicBezTo>
                  <a:cubicBezTo>
                    <a:pt x="20" y="1"/>
                    <a:pt x="20" y="1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0" name="Freeform 125"/>
            <p:cNvSpPr>
              <a:spLocks/>
            </p:cNvSpPr>
            <p:nvPr/>
          </p:nvSpPr>
          <p:spPr bwMode="auto">
            <a:xfrm>
              <a:off x="-5213467" y="5186363"/>
              <a:ext cx="103188" cy="100013"/>
            </a:xfrm>
            <a:custGeom>
              <a:avLst/>
              <a:gdLst>
                <a:gd name="T0" fmla="*/ 15 w 32"/>
                <a:gd name="T1" fmla="*/ 0 h 31"/>
                <a:gd name="T2" fmla="*/ 5 w 32"/>
                <a:gd name="T3" fmla="*/ 5 h 31"/>
                <a:gd name="T4" fmla="*/ 4 w 32"/>
                <a:gd name="T5" fmla="*/ 5 h 31"/>
                <a:gd name="T6" fmla="*/ 0 w 32"/>
                <a:gd name="T7" fmla="*/ 12 h 31"/>
                <a:gd name="T8" fmla="*/ 1 w 32"/>
                <a:gd name="T9" fmla="*/ 20 h 31"/>
                <a:gd name="T10" fmla="*/ 1 w 32"/>
                <a:gd name="T11" fmla="*/ 21 h 31"/>
                <a:gd name="T12" fmla="*/ 12 w 32"/>
                <a:gd name="T13" fmla="*/ 30 h 31"/>
                <a:gd name="T14" fmla="*/ 15 w 32"/>
                <a:gd name="T15" fmla="*/ 31 h 31"/>
                <a:gd name="T16" fmla="*/ 30 w 32"/>
                <a:gd name="T17" fmla="*/ 19 h 31"/>
                <a:gd name="T18" fmla="*/ 18 w 32"/>
                <a:gd name="T19" fmla="*/ 1 h 31"/>
                <a:gd name="T20" fmla="*/ 15 w 32"/>
                <a:gd name="T2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31">
                  <a:moveTo>
                    <a:pt x="15" y="0"/>
                  </a:moveTo>
                  <a:cubicBezTo>
                    <a:pt x="11" y="0"/>
                    <a:pt x="8" y="2"/>
                    <a:pt x="5" y="5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2" y="7"/>
                    <a:pt x="1" y="10"/>
                    <a:pt x="0" y="12"/>
                  </a:cubicBezTo>
                  <a:cubicBezTo>
                    <a:pt x="0" y="15"/>
                    <a:pt x="0" y="17"/>
                    <a:pt x="1" y="20"/>
                  </a:cubicBezTo>
                  <a:cubicBezTo>
                    <a:pt x="1" y="20"/>
                    <a:pt x="1" y="20"/>
                    <a:pt x="1" y="21"/>
                  </a:cubicBezTo>
                  <a:cubicBezTo>
                    <a:pt x="3" y="25"/>
                    <a:pt x="7" y="29"/>
                    <a:pt x="12" y="30"/>
                  </a:cubicBezTo>
                  <a:cubicBezTo>
                    <a:pt x="13" y="31"/>
                    <a:pt x="14" y="31"/>
                    <a:pt x="15" y="31"/>
                  </a:cubicBezTo>
                  <a:cubicBezTo>
                    <a:pt x="22" y="31"/>
                    <a:pt x="28" y="26"/>
                    <a:pt x="30" y="19"/>
                  </a:cubicBezTo>
                  <a:cubicBezTo>
                    <a:pt x="32" y="11"/>
                    <a:pt x="26" y="3"/>
                    <a:pt x="18" y="1"/>
                  </a:cubicBezTo>
                  <a:cubicBezTo>
                    <a:pt x="17" y="1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1" name="Freeform 126"/>
            <p:cNvSpPr>
              <a:spLocks/>
            </p:cNvSpPr>
            <p:nvPr/>
          </p:nvSpPr>
          <p:spPr bwMode="auto">
            <a:xfrm>
              <a:off x="-4807067" y="4106863"/>
              <a:ext cx="100013" cy="96838"/>
            </a:xfrm>
            <a:custGeom>
              <a:avLst/>
              <a:gdLst>
                <a:gd name="T0" fmla="*/ 15 w 31"/>
                <a:gd name="T1" fmla="*/ 0 h 30"/>
                <a:gd name="T2" fmla="*/ 0 w 31"/>
                <a:gd name="T3" fmla="*/ 12 h 30"/>
                <a:gd name="T4" fmla="*/ 0 w 31"/>
                <a:gd name="T5" fmla="*/ 12 h 30"/>
                <a:gd name="T6" fmla="*/ 0 w 31"/>
                <a:gd name="T7" fmla="*/ 13 h 30"/>
                <a:gd name="T8" fmla="*/ 0 w 31"/>
                <a:gd name="T9" fmla="*/ 17 h 30"/>
                <a:gd name="T10" fmla="*/ 0 w 31"/>
                <a:gd name="T11" fmla="*/ 18 h 30"/>
                <a:gd name="T12" fmla="*/ 0 w 31"/>
                <a:gd name="T13" fmla="*/ 19 h 30"/>
                <a:gd name="T14" fmla="*/ 1 w 31"/>
                <a:gd name="T15" fmla="*/ 20 h 30"/>
                <a:gd name="T16" fmla="*/ 3 w 31"/>
                <a:gd name="T17" fmla="*/ 25 h 30"/>
                <a:gd name="T18" fmla="*/ 4 w 31"/>
                <a:gd name="T19" fmla="*/ 26 h 30"/>
                <a:gd name="T20" fmla="*/ 12 w 31"/>
                <a:gd name="T21" fmla="*/ 30 h 30"/>
                <a:gd name="T22" fmla="*/ 15 w 31"/>
                <a:gd name="T23" fmla="*/ 30 h 30"/>
                <a:gd name="T24" fmla="*/ 30 w 31"/>
                <a:gd name="T25" fmla="*/ 18 h 30"/>
                <a:gd name="T26" fmla="*/ 18 w 31"/>
                <a:gd name="T27" fmla="*/ 0 h 30"/>
                <a:gd name="T28" fmla="*/ 15 w 31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cubicBezTo>
                    <a:pt x="8" y="0"/>
                    <a:pt x="2" y="5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3"/>
                    <a:pt x="0" y="13"/>
                  </a:cubicBezTo>
                  <a:cubicBezTo>
                    <a:pt x="0" y="15"/>
                    <a:pt x="0" y="16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9"/>
                  </a:cubicBezTo>
                  <a:cubicBezTo>
                    <a:pt x="0" y="19"/>
                    <a:pt x="0" y="19"/>
                    <a:pt x="1" y="20"/>
                  </a:cubicBezTo>
                  <a:cubicBezTo>
                    <a:pt x="1" y="22"/>
                    <a:pt x="2" y="23"/>
                    <a:pt x="3" y="25"/>
                  </a:cubicBezTo>
                  <a:cubicBezTo>
                    <a:pt x="4" y="25"/>
                    <a:pt x="4" y="25"/>
                    <a:pt x="4" y="26"/>
                  </a:cubicBezTo>
                  <a:cubicBezTo>
                    <a:pt x="6" y="28"/>
                    <a:pt x="9" y="29"/>
                    <a:pt x="12" y="30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22" y="30"/>
                    <a:pt x="28" y="25"/>
                    <a:pt x="30" y="18"/>
                  </a:cubicBezTo>
                  <a:cubicBezTo>
                    <a:pt x="31" y="10"/>
                    <a:pt x="26" y="2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2" name="Freeform 127"/>
            <p:cNvSpPr>
              <a:spLocks/>
            </p:cNvSpPr>
            <p:nvPr/>
          </p:nvSpPr>
          <p:spPr bwMode="auto">
            <a:xfrm>
              <a:off x="-6105642" y="3884613"/>
              <a:ext cx="100013" cy="96838"/>
            </a:xfrm>
            <a:custGeom>
              <a:avLst/>
              <a:gdLst>
                <a:gd name="T0" fmla="*/ 15 w 31"/>
                <a:gd name="T1" fmla="*/ 0 h 30"/>
                <a:gd name="T2" fmla="*/ 1 w 31"/>
                <a:gd name="T3" fmla="*/ 10 h 30"/>
                <a:gd name="T4" fmla="*/ 0 w 31"/>
                <a:gd name="T5" fmla="*/ 11 h 30"/>
                <a:gd name="T6" fmla="*/ 0 w 31"/>
                <a:gd name="T7" fmla="*/ 12 h 30"/>
                <a:gd name="T8" fmla="*/ 0 w 31"/>
                <a:gd name="T9" fmla="*/ 14 h 30"/>
                <a:gd name="T10" fmla="*/ 0 w 31"/>
                <a:gd name="T11" fmla="*/ 15 h 30"/>
                <a:gd name="T12" fmla="*/ 9 w 31"/>
                <a:gd name="T13" fmla="*/ 29 h 30"/>
                <a:gd name="T14" fmla="*/ 10 w 31"/>
                <a:gd name="T15" fmla="*/ 30 h 30"/>
                <a:gd name="T16" fmla="*/ 12 w 31"/>
                <a:gd name="T17" fmla="*/ 30 h 30"/>
                <a:gd name="T18" fmla="*/ 15 w 31"/>
                <a:gd name="T19" fmla="*/ 30 h 30"/>
                <a:gd name="T20" fmla="*/ 30 w 31"/>
                <a:gd name="T21" fmla="*/ 18 h 30"/>
                <a:gd name="T22" fmla="*/ 30 w 31"/>
                <a:gd name="T23" fmla="*/ 18 h 30"/>
                <a:gd name="T24" fmla="*/ 30 w 31"/>
                <a:gd name="T25" fmla="*/ 17 h 30"/>
                <a:gd name="T26" fmla="*/ 18 w 31"/>
                <a:gd name="T27" fmla="*/ 1 h 30"/>
                <a:gd name="T28" fmla="*/ 15 w 31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cubicBezTo>
                    <a:pt x="9" y="0"/>
                    <a:pt x="3" y="4"/>
                    <a:pt x="1" y="10"/>
                  </a:cubicBezTo>
                  <a:cubicBezTo>
                    <a:pt x="1" y="11"/>
                    <a:pt x="0" y="11"/>
                    <a:pt x="0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3"/>
                    <a:pt x="0" y="14"/>
                  </a:cubicBezTo>
                  <a:cubicBezTo>
                    <a:pt x="0" y="14"/>
                    <a:pt x="0" y="15"/>
                    <a:pt x="0" y="15"/>
                  </a:cubicBezTo>
                  <a:cubicBezTo>
                    <a:pt x="0" y="21"/>
                    <a:pt x="3" y="27"/>
                    <a:pt x="9" y="29"/>
                  </a:cubicBezTo>
                  <a:cubicBezTo>
                    <a:pt x="9" y="29"/>
                    <a:pt x="10" y="29"/>
                    <a:pt x="10" y="30"/>
                  </a:cubicBezTo>
                  <a:cubicBezTo>
                    <a:pt x="11" y="30"/>
                    <a:pt x="11" y="30"/>
                    <a:pt x="12" y="30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22" y="30"/>
                    <a:pt x="28" y="26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7"/>
                  </a:cubicBezTo>
                  <a:cubicBezTo>
                    <a:pt x="31" y="10"/>
                    <a:pt x="26" y="2"/>
                    <a:pt x="18" y="1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3" name="Freeform 128"/>
            <p:cNvSpPr>
              <a:spLocks/>
            </p:cNvSpPr>
            <p:nvPr/>
          </p:nvSpPr>
          <p:spPr bwMode="auto">
            <a:xfrm>
              <a:off x="-7148629" y="3568700"/>
              <a:ext cx="103188" cy="96838"/>
            </a:xfrm>
            <a:custGeom>
              <a:avLst/>
              <a:gdLst>
                <a:gd name="T0" fmla="*/ 15 w 32"/>
                <a:gd name="T1" fmla="*/ 0 h 30"/>
                <a:gd name="T2" fmla="*/ 1 w 32"/>
                <a:gd name="T3" fmla="*/ 9 h 30"/>
                <a:gd name="T4" fmla="*/ 1 w 32"/>
                <a:gd name="T5" fmla="*/ 10 h 30"/>
                <a:gd name="T6" fmla="*/ 0 w 32"/>
                <a:gd name="T7" fmla="*/ 12 h 30"/>
                <a:gd name="T8" fmla="*/ 0 w 32"/>
                <a:gd name="T9" fmla="*/ 12 h 30"/>
                <a:gd name="T10" fmla="*/ 0 w 32"/>
                <a:gd name="T11" fmla="*/ 13 h 30"/>
                <a:gd name="T12" fmla="*/ 2 w 32"/>
                <a:gd name="T13" fmla="*/ 22 h 30"/>
                <a:gd name="T14" fmla="*/ 2 w 32"/>
                <a:gd name="T15" fmla="*/ 22 h 30"/>
                <a:gd name="T16" fmla="*/ 12 w 32"/>
                <a:gd name="T17" fmla="*/ 30 h 30"/>
                <a:gd name="T18" fmla="*/ 15 w 32"/>
                <a:gd name="T19" fmla="*/ 30 h 30"/>
                <a:gd name="T20" fmla="*/ 29 w 32"/>
                <a:gd name="T21" fmla="*/ 20 h 30"/>
                <a:gd name="T22" fmla="*/ 30 w 32"/>
                <a:gd name="T23" fmla="*/ 19 h 30"/>
                <a:gd name="T24" fmla="*/ 30 w 32"/>
                <a:gd name="T25" fmla="*/ 18 h 30"/>
                <a:gd name="T26" fmla="*/ 18 w 32"/>
                <a:gd name="T27" fmla="*/ 0 h 30"/>
                <a:gd name="T28" fmla="*/ 15 w 32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30">
                  <a:moveTo>
                    <a:pt x="15" y="0"/>
                  </a:moveTo>
                  <a:cubicBezTo>
                    <a:pt x="9" y="0"/>
                    <a:pt x="3" y="3"/>
                    <a:pt x="1" y="9"/>
                  </a:cubicBezTo>
                  <a:cubicBezTo>
                    <a:pt x="1" y="9"/>
                    <a:pt x="1" y="10"/>
                    <a:pt x="1" y="10"/>
                  </a:cubicBezTo>
                  <a:cubicBezTo>
                    <a:pt x="1" y="11"/>
                    <a:pt x="0" y="11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3"/>
                    <a:pt x="0" y="13"/>
                  </a:cubicBezTo>
                  <a:cubicBezTo>
                    <a:pt x="0" y="16"/>
                    <a:pt x="0" y="19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4" y="26"/>
                    <a:pt x="8" y="29"/>
                    <a:pt x="12" y="30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22" y="30"/>
                    <a:pt x="27" y="26"/>
                    <a:pt x="29" y="20"/>
                  </a:cubicBezTo>
                  <a:cubicBezTo>
                    <a:pt x="29" y="19"/>
                    <a:pt x="30" y="19"/>
                    <a:pt x="30" y="19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2" y="10"/>
                    <a:pt x="26" y="2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4" name="Freeform 129"/>
            <p:cNvSpPr>
              <a:spLocks/>
            </p:cNvSpPr>
            <p:nvPr/>
          </p:nvSpPr>
          <p:spPr bwMode="auto">
            <a:xfrm>
              <a:off x="-8158279" y="3190875"/>
              <a:ext cx="103188" cy="96838"/>
            </a:xfrm>
            <a:custGeom>
              <a:avLst/>
              <a:gdLst>
                <a:gd name="T0" fmla="*/ 16 w 32"/>
                <a:gd name="T1" fmla="*/ 0 h 30"/>
                <a:gd name="T2" fmla="*/ 1 w 32"/>
                <a:gd name="T3" fmla="*/ 12 h 30"/>
                <a:gd name="T4" fmla="*/ 1 w 32"/>
                <a:gd name="T5" fmla="*/ 12 h 30"/>
                <a:gd name="T6" fmla="*/ 1 w 32"/>
                <a:gd name="T7" fmla="*/ 13 h 30"/>
                <a:gd name="T8" fmla="*/ 1 w 32"/>
                <a:gd name="T9" fmla="*/ 17 h 30"/>
                <a:gd name="T10" fmla="*/ 1 w 32"/>
                <a:gd name="T11" fmla="*/ 18 h 30"/>
                <a:gd name="T12" fmla="*/ 2 w 32"/>
                <a:gd name="T13" fmla="*/ 23 h 30"/>
                <a:gd name="T14" fmla="*/ 3 w 32"/>
                <a:gd name="T15" fmla="*/ 24 h 30"/>
                <a:gd name="T16" fmla="*/ 12 w 32"/>
                <a:gd name="T17" fmla="*/ 30 h 30"/>
                <a:gd name="T18" fmla="*/ 12 w 32"/>
                <a:gd name="T19" fmla="*/ 30 h 30"/>
                <a:gd name="T20" fmla="*/ 13 w 32"/>
                <a:gd name="T21" fmla="*/ 30 h 30"/>
                <a:gd name="T22" fmla="*/ 16 w 32"/>
                <a:gd name="T23" fmla="*/ 30 h 30"/>
                <a:gd name="T24" fmla="*/ 29 w 32"/>
                <a:gd name="T25" fmla="*/ 21 h 30"/>
                <a:gd name="T26" fmla="*/ 30 w 32"/>
                <a:gd name="T27" fmla="*/ 20 h 30"/>
                <a:gd name="T28" fmla="*/ 30 w 32"/>
                <a:gd name="T29" fmla="*/ 18 h 30"/>
                <a:gd name="T30" fmla="*/ 19 w 32"/>
                <a:gd name="T31" fmla="*/ 0 h 30"/>
                <a:gd name="T32" fmla="*/ 16 w 32"/>
                <a:gd name="T3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30">
                  <a:moveTo>
                    <a:pt x="16" y="0"/>
                  </a:moveTo>
                  <a:cubicBezTo>
                    <a:pt x="9" y="0"/>
                    <a:pt x="3" y="5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3"/>
                  </a:cubicBezTo>
                  <a:cubicBezTo>
                    <a:pt x="0" y="14"/>
                    <a:pt x="0" y="15"/>
                    <a:pt x="1" y="17"/>
                  </a:cubicBezTo>
                  <a:cubicBezTo>
                    <a:pt x="1" y="17"/>
                    <a:pt x="1" y="18"/>
                    <a:pt x="1" y="18"/>
                  </a:cubicBezTo>
                  <a:cubicBezTo>
                    <a:pt x="1" y="20"/>
                    <a:pt x="2" y="21"/>
                    <a:pt x="2" y="23"/>
                  </a:cubicBezTo>
                  <a:cubicBezTo>
                    <a:pt x="3" y="23"/>
                    <a:pt x="3" y="23"/>
                    <a:pt x="3" y="24"/>
                  </a:cubicBezTo>
                  <a:cubicBezTo>
                    <a:pt x="5" y="27"/>
                    <a:pt x="8" y="29"/>
                    <a:pt x="12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5" y="30"/>
                    <a:pt x="16" y="30"/>
                  </a:cubicBezTo>
                  <a:cubicBezTo>
                    <a:pt x="22" y="30"/>
                    <a:pt x="27" y="27"/>
                    <a:pt x="29" y="21"/>
                  </a:cubicBezTo>
                  <a:cubicBezTo>
                    <a:pt x="30" y="21"/>
                    <a:pt x="30" y="20"/>
                    <a:pt x="30" y="20"/>
                  </a:cubicBezTo>
                  <a:cubicBezTo>
                    <a:pt x="30" y="19"/>
                    <a:pt x="30" y="19"/>
                    <a:pt x="30" y="18"/>
                  </a:cubicBezTo>
                  <a:cubicBezTo>
                    <a:pt x="32" y="10"/>
                    <a:pt x="27" y="2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5" name="Freeform 130"/>
            <p:cNvSpPr>
              <a:spLocks/>
            </p:cNvSpPr>
            <p:nvPr/>
          </p:nvSpPr>
          <p:spPr bwMode="auto">
            <a:xfrm>
              <a:off x="-8336079" y="4040188"/>
              <a:ext cx="100013" cy="96838"/>
            </a:xfrm>
            <a:custGeom>
              <a:avLst/>
              <a:gdLst>
                <a:gd name="T0" fmla="*/ 15 w 31"/>
                <a:gd name="T1" fmla="*/ 0 h 30"/>
                <a:gd name="T2" fmla="*/ 3 w 31"/>
                <a:gd name="T3" fmla="*/ 6 h 30"/>
                <a:gd name="T4" fmla="*/ 3 w 31"/>
                <a:gd name="T5" fmla="*/ 7 h 30"/>
                <a:gd name="T6" fmla="*/ 1 w 31"/>
                <a:gd name="T7" fmla="*/ 11 h 30"/>
                <a:gd name="T8" fmla="*/ 1 w 31"/>
                <a:gd name="T9" fmla="*/ 12 h 30"/>
                <a:gd name="T10" fmla="*/ 1 w 31"/>
                <a:gd name="T11" fmla="*/ 12 h 30"/>
                <a:gd name="T12" fmla="*/ 0 w 31"/>
                <a:gd name="T13" fmla="*/ 15 h 30"/>
                <a:gd name="T14" fmla="*/ 0 w 31"/>
                <a:gd name="T15" fmla="*/ 16 h 30"/>
                <a:gd name="T16" fmla="*/ 7 w 31"/>
                <a:gd name="T17" fmla="*/ 27 h 30"/>
                <a:gd name="T18" fmla="*/ 8 w 31"/>
                <a:gd name="T19" fmla="*/ 28 h 30"/>
                <a:gd name="T20" fmla="*/ 12 w 31"/>
                <a:gd name="T21" fmla="*/ 29 h 30"/>
                <a:gd name="T22" fmla="*/ 15 w 31"/>
                <a:gd name="T23" fmla="*/ 30 h 30"/>
                <a:gd name="T24" fmla="*/ 30 w 31"/>
                <a:gd name="T25" fmla="*/ 18 h 30"/>
                <a:gd name="T26" fmla="*/ 27 w 31"/>
                <a:gd name="T27" fmla="*/ 5 h 30"/>
                <a:gd name="T28" fmla="*/ 26 w 31"/>
                <a:gd name="T29" fmla="*/ 4 h 30"/>
                <a:gd name="T30" fmla="*/ 19 w 31"/>
                <a:gd name="T31" fmla="*/ 0 h 30"/>
                <a:gd name="T32" fmla="*/ 19 w 31"/>
                <a:gd name="T33" fmla="*/ 0 h 30"/>
                <a:gd name="T34" fmla="*/ 18 w 31"/>
                <a:gd name="T35" fmla="*/ 0 h 30"/>
                <a:gd name="T36" fmla="*/ 15 w 31"/>
                <a:gd name="T3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cubicBezTo>
                    <a:pt x="11" y="0"/>
                    <a:pt x="6" y="2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2" y="8"/>
                    <a:pt x="1" y="9"/>
                    <a:pt x="1" y="11"/>
                  </a:cubicBezTo>
                  <a:cubicBezTo>
                    <a:pt x="1" y="11"/>
                    <a:pt x="1" y="11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3"/>
                    <a:pt x="0" y="14"/>
                    <a:pt x="0" y="15"/>
                  </a:cubicBezTo>
                  <a:cubicBezTo>
                    <a:pt x="0" y="15"/>
                    <a:pt x="0" y="15"/>
                    <a:pt x="0" y="16"/>
                  </a:cubicBezTo>
                  <a:cubicBezTo>
                    <a:pt x="1" y="20"/>
                    <a:pt x="3" y="24"/>
                    <a:pt x="7" y="27"/>
                  </a:cubicBezTo>
                  <a:cubicBezTo>
                    <a:pt x="7" y="27"/>
                    <a:pt x="7" y="27"/>
                    <a:pt x="8" y="28"/>
                  </a:cubicBezTo>
                  <a:cubicBezTo>
                    <a:pt x="9" y="28"/>
                    <a:pt x="11" y="29"/>
                    <a:pt x="12" y="29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22" y="30"/>
                    <a:pt x="29" y="25"/>
                    <a:pt x="30" y="18"/>
                  </a:cubicBezTo>
                  <a:cubicBezTo>
                    <a:pt x="31" y="13"/>
                    <a:pt x="30" y="8"/>
                    <a:pt x="27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4" y="2"/>
                    <a:pt x="22" y="1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6" name="Freeform 131"/>
            <p:cNvSpPr>
              <a:spLocks/>
            </p:cNvSpPr>
            <p:nvPr/>
          </p:nvSpPr>
          <p:spPr bwMode="auto">
            <a:xfrm>
              <a:off x="-9531467" y="3638550"/>
              <a:ext cx="100013" cy="96838"/>
            </a:xfrm>
            <a:custGeom>
              <a:avLst/>
              <a:gdLst>
                <a:gd name="T0" fmla="*/ 16 w 31"/>
                <a:gd name="T1" fmla="*/ 0 h 30"/>
                <a:gd name="T2" fmla="*/ 13 w 31"/>
                <a:gd name="T3" fmla="*/ 0 h 30"/>
                <a:gd name="T4" fmla="*/ 12 w 31"/>
                <a:gd name="T5" fmla="*/ 0 h 30"/>
                <a:gd name="T6" fmla="*/ 7 w 31"/>
                <a:gd name="T7" fmla="*/ 3 h 30"/>
                <a:gd name="T8" fmla="*/ 6 w 31"/>
                <a:gd name="T9" fmla="*/ 3 h 30"/>
                <a:gd name="T10" fmla="*/ 1 w 31"/>
                <a:gd name="T11" fmla="*/ 12 h 30"/>
                <a:gd name="T12" fmla="*/ 4 w 31"/>
                <a:gd name="T13" fmla="*/ 24 h 30"/>
                <a:gd name="T14" fmla="*/ 4 w 31"/>
                <a:gd name="T15" fmla="*/ 25 h 30"/>
                <a:gd name="T16" fmla="*/ 13 w 31"/>
                <a:gd name="T17" fmla="*/ 30 h 30"/>
                <a:gd name="T18" fmla="*/ 13 w 31"/>
                <a:gd name="T19" fmla="*/ 30 h 30"/>
                <a:gd name="T20" fmla="*/ 14 w 31"/>
                <a:gd name="T21" fmla="*/ 30 h 30"/>
                <a:gd name="T22" fmla="*/ 16 w 31"/>
                <a:gd name="T23" fmla="*/ 30 h 30"/>
                <a:gd name="T24" fmla="*/ 30 w 31"/>
                <a:gd name="T25" fmla="*/ 18 h 30"/>
                <a:gd name="T26" fmla="*/ 31 w 31"/>
                <a:gd name="T27" fmla="*/ 16 h 30"/>
                <a:gd name="T28" fmla="*/ 31 w 31"/>
                <a:gd name="T29" fmla="*/ 15 h 30"/>
                <a:gd name="T30" fmla="*/ 19 w 31"/>
                <a:gd name="T31" fmla="*/ 0 h 30"/>
                <a:gd name="T32" fmla="*/ 16 w 31"/>
                <a:gd name="T3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30">
                  <a:moveTo>
                    <a:pt x="16" y="0"/>
                  </a:moveTo>
                  <a:cubicBezTo>
                    <a:pt x="15" y="0"/>
                    <a:pt x="14" y="0"/>
                    <a:pt x="13" y="0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10" y="1"/>
                    <a:pt x="8" y="2"/>
                    <a:pt x="7" y="3"/>
                  </a:cubicBezTo>
                  <a:cubicBezTo>
                    <a:pt x="7" y="3"/>
                    <a:pt x="6" y="3"/>
                    <a:pt x="6" y="3"/>
                  </a:cubicBezTo>
                  <a:cubicBezTo>
                    <a:pt x="4" y="5"/>
                    <a:pt x="2" y="8"/>
                    <a:pt x="1" y="12"/>
                  </a:cubicBezTo>
                  <a:cubicBezTo>
                    <a:pt x="0" y="16"/>
                    <a:pt x="1" y="21"/>
                    <a:pt x="4" y="24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7" y="27"/>
                    <a:pt x="9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4" y="30"/>
                    <a:pt x="14" y="30"/>
                  </a:cubicBezTo>
                  <a:cubicBezTo>
                    <a:pt x="15" y="30"/>
                    <a:pt x="15" y="30"/>
                    <a:pt x="16" y="30"/>
                  </a:cubicBezTo>
                  <a:cubicBezTo>
                    <a:pt x="23" y="30"/>
                    <a:pt x="29" y="25"/>
                    <a:pt x="30" y="18"/>
                  </a:cubicBezTo>
                  <a:cubicBezTo>
                    <a:pt x="31" y="17"/>
                    <a:pt x="31" y="17"/>
                    <a:pt x="31" y="16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8"/>
                    <a:pt x="26" y="2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7" name="Freeform 132"/>
            <p:cNvSpPr>
              <a:spLocks/>
            </p:cNvSpPr>
            <p:nvPr/>
          </p:nvSpPr>
          <p:spPr bwMode="auto">
            <a:xfrm>
              <a:off x="-9634654" y="3144838"/>
              <a:ext cx="103188" cy="96838"/>
            </a:xfrm>
            <a:custGeom>
              <a:avLst/>
              <a:gdLst>
                <a:gd name="T0" fmla="*/ 16 w 32"/>
                <a:gd name="T1" fmla="*/ 0 h 30"/>
                <a:gd name="T2" fmla="*/ 4 w 32"/>
                <a:gd name="T3" fmla="*/ 6 h 30"/>
                <a:gd name="T4" fmla="*/ 3 w 32"/>
                <a:gd name="T5" fmla="*/ 7 h 30"/>
                <a:gd name="T6" fmla="*/ 1 w 32"/>
                <a:gd name="T7" fmla="*/ 12 h 30"/>
                <a:gd name="T8" fmla="*/ 3 w 32"/>
                <a:gd name="T9" fmla="*/ 24 h 30"/>
                <a:gd name="T10" fmla="*/ 4 w 32"/>
                <a:gd name="T11" fmla="*/ 24 h 30"/>
                <a:gd name="T12" fmla="*/ 13 w 32"/>
                <a:gd name="T13" fmla="*/ 30 h 30"/>
                <a:gd name="T14" fmla="*/ 16 w 32"/>
                <a:gd name="T15" fmla="*/ 30 h 30"/>
                <a:gd name="T16" fmla="*/ 19 w 32"/>
                <a:gd name="T17" fmla="*/ 30 h 30"/>
                <a:gd name="T18" fmla="*/ 20 w 32"/>
                <a:gd name="T19" fmla="*/ 30 h 30"/>
                <a:gd name="T20" fmla="*/ 28 w 32"/>
                <a:gd name="T21" fmla="*/ 24 h 30"/>
                <a:gd name="T22" fmla="*/ 29 w 32"/>
                <a:gd name="T23" fmla="*/ 24 h 30"/>
                <a:gd name="T24" fmla="*/ 31 w 32"/>
                <a:gd name="T25" fmla="*/ 18 h 30"/>
                <a:gd name="T26" fmla="*/ 31 w 32"/>
                <a:gd name="T27" fmla="*/ 18 h 30"/>
                <a:gd name="T28" fmla="*/ 31 w 32"/>
                <a:gd name="T29" fmla="*/ 17 h 30"/>
                <a:gd name="T30" fmla="*/ 19 w 32"/>
                <a:gd name="T31" fmla="*/ 1 h 30"/>
                <a:gd name="T32" fmla="*/ 16 w 32"/>
                <a:gd name="T3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30">
                  <a:moveTo>
                    <a:pt x="16" y="0"/>
                  </a:moveTo>
                  <a:cubicBezTo>
                    <a:pt x="11" y="0"/>
                    <a:pt x="7" y="3"/>
                    <a:pt x="4" y="6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9"/>
                    <a:pt x="2" y="10"/>
                    <a:pt x="1" y="12"/>
                  </a:cubicBezTo>
                  <a:cubicBezTo>
                    <a:pt x="0" y="16"/>
                    <a:pt x="1" y="20"/>
                    <a:pt x="3" y="24"/>
                  </a:cubicBezTo>
                  <a:cubicBezTo>
                    <a:pt x="3" y="24"/>
                    <a:pt x="4" y="24"/>
                    <a:pt x="4" y="24"/>
                  </a:cubicBezTo>
                  <a:cubicBezTo>
                    <a:pt x="6" y="27"/>
                    <a:pt x="9" y="29"/>
                    <a:pt x="13" y="30"/>
                  </a:cubicBezTo>
                  <a:cubicBezTo>
                    <a:pt x="14" y="30"/>
                    <a:pt x="15" y="30"/>
                    <a:pt x="16" y="30"/>
                  </a:cubicBezTo>
                  <a:cubicBezTo>
                    <a:pt x="17" y="30"/>
                    <a:pt x="18" y="30"/>
                    <a:pt x="19" y="30"/>
                  </a:cubicBezTo>
                  <a:cubicBezTo>
                    <a:pt x="19" y="30"/>
                    <a:pt x="19" y="30"/>
                    <a:pt x="20" y="30"/>
                  </a:cubicBezTo>
                  <a:cubicBezTo>
                    <a:pt x="23" y="29"/>
                    <a:pt x="26" y="27"/>
                    <a:pt x="28" y="24"/>
                  </a:cubicBezTo>
                  <a:cubicBezTo>
                    <a:pt x="28" y="24"/>
                    <a:pt x="29" y="24"/>
                    <a:pt x="29" y="24"/>
                  </a:cubicBezTo>
                  <a:cubicBezTo>
                    <a:pt x="30" y="22"/>
                    <a:pt x="30" y="20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7"/>
                  </a:cubicBezTo>
                  <a:cubicBezTo>
                    <a:pt x="32" y="10"/>
                    <a:pt x="27" y="2"/>
                    <a:pt x="19" y="1"/>
                  </a:cubicBezTo>
                  <a:cubicBezTo>
                    <a:pt x="18" y="0"/>
                    <a:pt x="17" y="0"/>
                    <a:pt x="1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138" name="내용 개체 틀 1"/>
          <p:cNvSpPr txBox="1">
            <a:spLocks/>
          </p:cNvSpPr>
          <p:nvPr/>
        </p:nvSpPr>
        <p:spPr>
          <a:xfrm>
            <a:off x="3062485" y="2146299"/>
            <a:ext cx="6443598" cy="3001324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4800" b="1" dirty="0" smtClean="0">
                <a:solidFill>
                  <a:schemeClr val="bg1"/>
                </a:solidFill>
              </a:rPr>
              <a:t>03</a:t>
            </a:r>
          </a:p>
          <a:p>
            <a:pPr marL="0" indent="0" algn="ctr">
              <a:buNone/>
            </a:pPr>
            <a:r>
              <a:rPr lang="ko-KR" altLang="en-US" sz="4800" b="1" dirty="0">
                <a:solidFill>
                  <a:schemeClr val="bg1"/>
                </a:solidFill>
              </a:rPr>
              <a:t>사업화 추진계획</a:t>
            </a:r>
          </a:p>
        </p:txBody>
      </p:sp>
    </p:spTree>
    <p:extLst>
      <p:ext uri="{BB962C8B-B14F-4D97-AF65-F5344CB8AC3E}">
        <p14:creationId xmlns:p14="http://schemas.microsoft.com/office/powerpoint/2010/main" val="200869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1"/>
            <a:ext cx="12192000" cy="919155"/>
          </a:xfrm>
          <a:prstGeom prst="rect">
            <a:avLst/>
          </a:prstGeom>
          <a:gradFill>
            <a:gsLst>
              <a:gs pos="100000">
                <a:srgbClr val="0E5076"/>
              </a:gs>
              <a:gs pos="0">
                <a:srgbClr val="08293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10037520" y="35081"/>
            <a:ext cx="2115152" cy="887183"/>
            <a:chOff x="6163843" y="1729740"/>
            <a:chExt cx="1586364" cy="665387"/>
          </a:xfrm>
        </p:grpSpPr>
        <p:sp>
          <p:nvSpPr>
            <p:cNvPr id="5" name="Oval 526"/>
            <p:cNvSpPr>
              <a:spLocks noChangeArrowheads="1"/>
            </p:cNvSpPr>
            <p:nvPr/>
          </p:nvSpPr>
          <p:spPr bwMode="auto">
            <a:xfrm>
              <a:off x="6163843" y="1744500"/>
              <a:ext cx="10876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" name="Oval 527"/>
            <p:cNvSpPr>
              <a:spLocks noChangeArrowheads="1"/>
            </p:cNvSpPr>
            <p:nvPr/>
          </p:nvSpPr>
          <p:spPr bwMode="auto">
            <a:xfrm>
              <a:off x="6319217" y="1744500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" name="Oval 528"/>
            <p:cNvSpPr>
              <a:spLocks noChangeArrowheads="1"/>
            </p:cNvSpPr>
            <p:nvPr/>
          </p:nvSpPr>
          <p:spPr bwMode="auto">
            <a:xfrm>
              <a:off x="6473425" y="1742558"/>
              <a:ext cx="14760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" name="Oval 529"/>
            <p:cNvSpPr>
              <a:spLocks noChangeArrowheads="1"/>
            </p:cNvSpPr>
            <p:nvPr/>
          </p:nvSpPr>
          <p:spPr bwMode="auto">
            <a:xfrm>
              <a:off x="6628798" y="1741393"/>
              <a:ext cx="16703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" name="Oval 530"/>
            <p:cNvSpPr>
              <a:spLocks noChangeArrowheads="1"/>
            </p:cNvSpPr>
            <p:nvPr/>
          </p:nvSpPr>
          <p:spPr bwMode="auto">
            <a:xfrm>
              <a:off x="6784172" y="1741393"/>
              <a:ext cx="18257" cy="1864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" name="Oval 531"/>
            <p:cNvSpPr>
              <a:spLocks noChangeArrowheads="1"/>
            </p:cNvSpPr>
            <p:nvPr/>
          </p:nvSpPr>
          <p:spPr bwMode="auto">
            <a:xfrm>
              <a:off x="6937603" y="1739839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" name="Oval 532"/>
            <p:cNvSpPr>
              <a:spLocks noChangeArrowheads="1"/>
            </p:cNvSpPr>
            <p:nvPr/>
          </p:nvSpPr>
          <p:spPr bwMode="auto">
            <a:xfrm>
              <a:off x="7092200" y="1737120"/>
              <a:ext cx="26414" cy="2641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" name="Oval 533"/>
            <p:cNvSpPr>
              <a:spLocks noChangeArrowheads="1"/>
            </p:cNvSpPr>
            <p:nvPr/>
          </p:nvSpPr>
          <p:spPr bwMode="auto">
            <a:xfrm>
              <a:off x="7246408" y="1735955"/>
              <a:ext cx="29521" cy="2952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" name="Oval 534"/>
            <p:cNvSpPr>
              <a:spLocks noChangeArrowheads="1"/>
            </p:cNvSpPr>
            <p:nvPr/>
          </p:nvSpPr>
          <p:spPr bwMode="auto">
            <a:xfrm>
              <a:off x="7399839" y="1734401"/>
              <a:ext cx="34182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" name="Oval 535"/>
            <p:cNvSpPr>
              <a:spLocks noChangeArrowheads="1"/>
            </p:cNvSpPr>
            <p:nvPr/>
          </p:nvSpPr>
          <p:spPr bwMode="auto">
            <a:xfrm>
              <a:off x="7553659" y="1731294"/>
              <a:ext cx="39232" cy="3884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" name="Oval 536"/>
            <p:cNvSpPr>
              <a:spLocks noChangeArrowheads="1"/>
            </p:cNvSpPr>
            <p:nvPr/>
          </p:nvSpPr>
          <p:spPr bwMode="auto">
            <a:xfrm>
              <a:off x="7707868" y="1729740"/>
              <a:ext cx="42339" cy="4233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" name="Oval 537"/>
            <p:cNvSpPr>
              <a:spLocks noChangeArrowheads="1"/>
            </p:cNvSpPr>
            <p:nvPr/>
          </p:nvSpPr>
          <p:spPr bwMode="auto">
            <a:xfrm>
              <a:off x="6163843" y="1902593"/>
              <a:ext cx="10099" cy="9322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" name="Oval 538"/>
            <p:cNvSpPr>
              <a:spLocks noChangeArrowheads="1"/>
            </p:cNvSpPr>
            <p:nvPr/>
          </p:nvSpPr>
          <p:spPr bwMode="auto">
            <a:xfrm>
              <a:off x="6319217" y="1901039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" name="Oval 539"/>
            <p:cNvSpPr>
              <a:spLocks noChangeArrowheads="1"/>
            </p:cNvSpPr>
            <p:nvPr/>
          </p:nvSpPr>
          <p:spPr bwMode="auto">
            <a:xfrm>
              <a:off x="6473425" y="1899097"/>
              <a:ext cx="14760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" name="Oval 540"/>
            <p:cNvSpPr>
              <a:spLocks noChangeArrowheads="1"/>
            </p:cNvSpPr>
            <p:nvPr/>
          </p:nvSpPr>
          <p:spPr bwMode="auto">
            <a:xfrm>
              <a:off x="6628798" y="1897932"/>
              <a:ext cx="16703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" name="Oval 541"/>
            <p:cNvSpPr>
              <a:spLocks noChangeArrowheads="1"/>
            </p:cNvSpPr>
            <p:nvPr/>
          </p:nvSpPr>
          <p:spPr bwMode="auto">
            <a:xfrm>
              <a:off x="6784172" y="1897932"/>
              <a:ext cx="18257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" name="Oval 542"/>
            <p:cNvSpPr>
              <a:spLocks noChangeArrowheads="1"/>
            </p:cNvSpPr>
            <p:nvPr/>
          </p:nvSpPr>
          <p:spPr bwMode="auto">
            <a:xfrm>
              <a:off x="6937603" y="1896378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" name="Oval 543"/>
            <p:cNvSpPr>
              <a:spLocks noChangeArrowheads="1"/>
            </p:cNvSpPr>
            <p:nvPr/>
          </p:nvSpPr>
          <p:spPr bwMode="auto">
            <a:xfrm>
              <a:off x="7092200" y="1892494"/>
              <a:ext cx="26414" cy="2757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" name="Oval 544"/>
            <p:cNvSpPr>
              <a:spLocks noChangeArrowheads="1"/>
            </p:cNvSpPr>
            <p:nvPr/>
          </p:nvSpPr>
          <p:spPr bwMode="auto">
            <a:xfrm>
              <a:off x="7246408" y="1892494"/>
              <a:ext cx="28744" cy="2874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" name="Oval 545"/>
            <p:cNvSpPr>
              <a:spLocks noChangeArrowheads="1"/>
            </p:cNvSpPr>
            <p:nvPr/>
          </p:nvSpPr>
          <p:spPr bwMode="auto">
            <a:xfrm>
              <a:off x="7401005" y="1890552"/>
              <a:ext cx="32240" cy="3340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" name="Oval 546"/>
            <p:cNvSpPr>
              <a:spLocks noChangeArrowheads="1"/>
            </p:cNvSpPr>
            <p:nvPr/>
          </p:nvSpPr>
          <p:spPr bwMode="auto">
            <a:xfrm>
              <a:off x="7554436" y="1887832"/>
              <a:ext cx="37678" cy="3806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" name="Oval 547"/>
            <p:cNvSpPr>
              <a:spLocks noChangeArrowheads="1"/>
            </p:cNvSpPr>
            <p:nvPr/>
          </p:nvSpPr>
          <p:spPr bwMode="auto">
            <a:xfrm>
              <a:off x="7709033" y="1887056"/>
              <a:ext cx="40397" cy="3962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" name="Freeform 548"/>
            <p:cNvSpPr>
              <a:spLocks/>
            </p:cNvSpPr>
            <p:nvPr/>
          </p:nvSpPr>
          <p:spPr bwMode="auto">
            <a:xfrm>
              <a:off x="6163843" y="2058355"/>
              <a:ext cx="10099" cy="9322"/>
            </a:xfrm>
            <a:custGeom>
              <a:avLst/>
              <a:gdLst>
                <a:gd name="T0" fmla="*/ 6 w 11"/>
                <a:gd name="T1" fmla="*/ 0 h 10"/>
                <a:gd name="T2" fmla="*/ 0 w 11"/>
                <a:gd name="T3" fmla="*/ 5 h 10"/>
                <a:gd name="T4" fmla="*/ 6 w 11"/>
                <a:gd name="T5" fmla="*/ 10 h 10"/>
                <a:gd name="T6" fmla="*/ 11 w 11"/>
                <a:gd name="T7" fmla="*/ 5 h 10"/>
                <a:gd name="T8" fmla="*/ 6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6" y="0"/>
                  </a:moveTo>
                  <a:cubicBezTo>
                    <a:pt x="3" y="0"/>
                    <a:pt x="0" y="3"/>
                    <a:pt x="0" y="5"/>
                  </a:cubicBezTo>
                  <a:cubicBezTo>
                    <a:pt x="0" y="9"/>
                    <a:pt x="3" y="10"/>
                    <a:pt x="6" y="10"/>
                  </a:cubicBezTo>
                  <a:cubicBezTo>
                    <a:pt x="9" y="10"/>
                    <a:pt x="11" y="9"/>
                    <a:pt x="11" y="5"/>
                  </a:cubicBezTo>
                  <a:cubicBezTo>
                    <a:pt x="11" y="3"/>
                    <a:pt x="9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" name="Oval 549"/>
            <p:cNvSpPr>
              <a:spLocks noChangeArrowheads="1"/>
            </p:cNvSpPr>
            <p:nvPr/>
          </p:nvSpPr>
          <p:spPr bwMode="auto">
            <a:xfrm>
              <a:off x="6319217" y="2056413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Oval 550"/>
            <p:cNvSpPr>
              <a:spLocks noChangeArrowheads="1"/>
            </p:cNvSpPr>
            <p:nvPr/>
          </p:nvSpPr>
          <p:spPr bwMode="auto">
            <a:xfrm>
              <a:off x="6474590" y="2055636"/>
              <a:ext cx="13595" cy="147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Oval 551"/>
            <p:cNvSpPr>
              <a:spLocks noChangeArrowheads="1"/>
            </p:cNvSpPr>
            <p:nvPr/>
          </p:nvSpPr>
          <p:spPr bwMode="auto">
            <a:xfrm>
              <a:off x="6629575" y="2055636"/>
              <a:ext cx="15926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" name="Oval 552"/>
            <p:cNvSpPr>
              <a:spLocks noChangeArrowheads="1"/>
            </p:cNvSpPr>
            <p:nvPr/>
          </p:nvSpPr>
          <p:spPr bwMode="auto">
            <a:xfrm>
              <a:off x="6784172" y="2053694"/>
              <a:ext cx="18257" cy="1825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Oval 553"/>
            <p:cNvSpPr>
              <a:spLocks noChangeArrowheads="1"/>
            </p:cNvSpPr>
            <p:nvPr/>
          </p:nvSpPr>
          <p:spPr bwMode="auto">
            <a:xfrm>
              <a:off x="6937603" y="2051751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" name="Oval 554"/>
            <p:cNvSpPr>
              <a:spLocks noChangeArrowheads="1"/>
            </p:cNvSpPr>
            <p:nvPr/>
          </p:nvSpPr>
          <p:spPr bwMode="auto">
            <a:xfrm>
              <a:off x="7092200" y="2050198"/>
              <a:ext cx="26414" cy="2757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" name="Freeform 555"/>
            <p:cNvSpPr>
              <a:spLocks/>
            </p:cNvSpPr>
            <p:nvPr/>
          </p:nvSpPr>
          <p:spPr bwMode="auto">
            <a:xfrm>
              <a:off x="7246408" y="2048256"/>
              <a:ext cx="29521" cy="29521"/>
            </a:xfrm>
            <a:custGeom>
              <a:avLst/>
              <a:gdLst>
                <a:gd name="T0" fmla="*/ 16 w 32"/>
                <a:gd name="T1" fmla="*/ 0 h 32"/>
                <a:gd name="T2" fmla="*/ 0 w 32"/>
                <a:gd name="T3" fmla="*/ 16 h 32"/>
                <a:gd name="T4" fmla="*/ 16 w 32"/>
                <a:gd name="T5" fmla="*/ 32 h 32"/>
                <a:gd name="T6" fmla="*/ 32 w 32"/>
                <a:gd name="T7" fmla="*/ 16 h 32"/>
                <a:gd name="T8" fmla="*/ 16 w 3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7" y="0"/>
                    <a:pt x="0" y="8"/>
                    <a:pt x="0" y="16"/>
                  </a:cubicBezTo>
                  <a:cubicBezTo>
                    <a:pt x="0" y="26"/>
                    <a:pt x="7" y="32"/>
                    <a:pt x="16" y="32"/>
                  </a:cubicBezTo>
                  <a:cubicBezTo>
                    <a:pt x="24" y="32"/>
                    <a:pt x="32" y="26"/>
                    <a:pt x="32" y="16"/>
                  </a:cubicBezTo>
                  <a:cubicBezTo>
                    <a:pt x="32" y="8"/>
                    <a:pt x="24" y="0"/>
                    <a:pt x="1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" name="Oval 556"/>
            <p:cNvSpPr>
              <a:spLocks noChangeArrowheads="1"/>
            </p:cNvSpPr>
            <p:nvPr/>
          </p:nvSpPr>
          <p:spPr bwMode="auto">
            <a:xfrm>
              <a:off x="7401005" y="2046313"/>
              <a:ext cx="32240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Oval 557"/>
            <p:cNvSpPr>
              <a:spLocks noChangeArrowheads="1"/>
            </p:cNvSpPr>
            <p:nvPr/>
          </p:nvSpPr>
          <p:spPr bwMode="auto">
            <a:xfrm>
              <a:off x="7554436" y="2044371"/>
              <a:ext cx="37678" cy="3767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" name="Oval 558"/>
            <p:cNvSpPr>
              <a:spLocks noChangeArrowheads="1"/>
            </p:cNvSpPr>
            <p:nvPr/>
          </p:nvSpPr>
          <p:spPr bwMode="auto">
            <a:xfrm>
              <a:off x="7707868" y="2042818"/>
              <a:ext cx="42339" cy="4117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" name="Oval 559"/>
            <p:cNvSpPr>
              <a:spLocks noChangeArrowheads="1"/>
            </p:cNvSpPr>
            <p:nvPr/>
          </p:nvSpPr>
          <p:spPr bwMode="auto">
            <a:xfrm>
              <a:off x="6164620" y="2214894"/>
              <a:ext cx="9322" cy="9322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Oval 560"/>
            <p:cNvSpPr>
              <a:spLocks noChangeArrowheads="1"/>
            </p:cNvSpPr>
            <p:nvPr/>
          </p:nvSpPr>
          <p:spPr bwMode="auto">
            <a:xfrm>
              <a:off x="6319217" y="2212952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Oval 561"/>
            <p:cNvSpPr>
              <a:spLocks noChangeArrowheads="1"/>
            </p:cNvSpPr>
            <p:nvPr/>
          </p:nvSpPr>
          <p:spPr bwMode="auto">
            <a:xfrm>
              <a:off x="6474590" y="2212952"/>
              <a:ext cx="13595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" name="Oval 562"/>
            <p:cNvSpPr>
              <a:spLocks noChangeArrowheads="1"/>
            </p:cNvSpPr>
            <p:nvPr/>
          </p:nvSpPr>
          <p:spPr bwMode="auto">
            <a:xfrm>
              <a:off x="6629575" y="2212175"/>
              <a:ext cx="14760" cy="147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" name="Oval 563"/>
            <p:cNvSpPr>
              <a:spLocks noChangeArrowheads="1"/>
            </p:cNvSpPr>
            <p:nvPr/>
          </p:nvSpPr>
          <p:spPr bwMode="auto">
            <a:xfrm>
              <a:off x="6784172" y="2211009"/>
              <a:ext cx="17480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" name="Oval 564"/>
            <p:cNvSpPr>
              <a:spLocks noChangeArrowheads="1"/>
            </p:cNvSpPr>
            <p:nvPr/>
          </p:nvSpPr>
          <p:spPr bwMode="auto">
            <a:xfrm>
              <a:off x="6937603" y="2208290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" name="Oval 565"/>
            <p:cNvSpPr>
              <a:spLocks noChangeArrowheads="1"/>
            </p:cNvSpPr>
            <p:nvPr/>
          </p:nvSpPr>
          <p:spPr bwMode="auto">
            <a:xfrm>
              <a:off x="7092200" y="2207514"/>
              <a:ext cx="25637" cy="248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" name="Oval 566"/>
            <p:cNvSpPr>
              <a:spLocks noChangeArrowheads="1"/>
            </p:cNvSpPr>
            <p:nvPr/>
          </p:nvSpPr>
          <p:spPr bwMode="auto">
            <a:xfrm>
              <a:off x="7246408" y="2205571"/>
              <a:ext cx="28744" cy="2874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" name="Oval 567"/>
            <p:cNvSpPr>
              <a:spLocks noChangeArrowheads="1"/>
            </p:cNvSpPr>
            <p:nvPr/>
          </p:nvSpPr>
          <p:spPr bwMode="auto">
            <a:xfrm>
              <a:off x="7401005" y="2203629"/>
              <a:ext cx="32240" cy="3146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" name="Oval 568"/>
            <p:cNvSpPr>
              <a:spLocks noChangeArrowheads="1"/>
            </p:cNvSpPr>
            <p:nvPr/>
          </p:nvSpPr>
          <p:spPr bwMode="auto">
            <a:xfrm>
              <a:off x="7554436" y="2200910"/>
              <a:ext cx="37678" cy="3690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" name="Oval 569"/>
            <p:cNvSpPr>
              <a:spLocks noChangeArrowheads="1"/>
            </p:cNvSpPr>
            <p:nvPr/>
          </p:nvSpPr>
          <p:spPr bwMode="auto">
            <a:xfrm>
              <a:off x="7709033" y="2199356"/>
              <a:ext cx="40397" cy="4039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570"/>
            <p:cNvSpPr>
              <a:spLocks/>
            </p:cNvSpPr>
            <p:nvPr/>
          </p:nvSpPr>
          <p:spPr bwMode="auto">
            <a:xfrm>
              <a:off x="6164620" y="2371433"/>
              <a:ext cx="9322" cy="8157"/>
            </a:xfrm>
            <a:custGeom>
              <a:avLst/>
              <a:gdLst>
                <a:gd name="T0" fmla="*/ 5 w 10"/>
                <a:gd name="T1" fmla="*/ 0 h 9"/>
                <a:gd name="T2" fmla="*/ 0 w 10"/>
                <a:gd name="T3" fmla="*/ 5 h 9"/>
                <a:gd name="T4" fmla="*/ 5 w 10"/>
                <a:gd name="T5" fmla="*/ 9 h 9"/>
                <a:gd name="T6" fmla="*/ 10 w 10"/>
                <a:gd name="T7" fmla="*/ 5 h 9"/>
                <a:gd name="T8" fmla="*/ 5 w 10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5" y="0"/>
                  </a:moveTo>
                  <a:cubicBezTo>
                    <a:pt x="2" y="0"/>
                    <a:pt x="0" y="1"/>
                    <a:pt x="0" y="5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7" y="9"/>
                    <a:pt x="10" y="7"/>
                    <a:pt x="10" y="5"/>
                  </a:cubicBezTo>
                  <a:cubicBezTo>
                    <a:pt x="10" y="1"/>
                    <a:pt x="7" y="0"/>
                    <a:pt x="5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571"/>
            <p:cNvSpPr>
              <a:spLocks/>
            </p:cNvSpPr>
            <p:nvPr/>
          </p:nvSpPr>
          <p:spPr bwMode="auto">
            <a:xfrm>
              <a:off x="6319993" y="2370267"/>
              <a:ext cx="10099" cy="10488"/>
            </a:xfrm>
            <a:custGeom>
              <a:avLst/>
              <a:gdLst>
                <a:gd name="T0" fmla="*/ 6 w 11"/>
                <a:gd name="T1" fmla="*/ 0 h 11"/>
                <a:gd name="T2" fmla="*/ 0 w 11"/>
                <a:gd name="T3" fmla="*/ 6 h 11"/>
                <a:gd name="T4" fmla="*/ 6 w 11"/>
                <a:gd name="T5" fmla="*/ 11 h 11"/>
                <a:gd name="T6" fmla="*/ 11 w 11"/>
                <a:gd name="T7" fmla="*/ 6 h 11"/>
                <a:gd name="T8" fmla="*/ 6 w 11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6" y="0"/>
                  </a:moveTo>
                  <a:cubicBezTo>
                    <a:pt x="2" y="0"/>
                    <a:pt x="0" y="2"/>
                    <a:pt x="0" y="6"/>
                  </a:cubicBezTo>
                  <a:cubicBezTo>
                    <a:pt x="0" y="8"/>
                    <a:pt x="2" y="11"/>
                    <a:pt x="6" y="11"/>
                  </a:cubicBezTo>
                  <a:cubicBezTo>
                    <a:pt x="9" y="11"/>
                    <a:pt x="11" y="8"/>
                    <a:pt x="11" y="6"/>
                  </a:cubicBezTo>
                  <a:cubicBezTo>
                    <a:pt x="11" y="2"/>
                    <a:pt x="9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" name="Freeform 572"/>
            <p:cNvSpPr>
              <a:spLocks/>
            </p:cNvSpPr>
            <p:nvPr/>
          </p:nvSpPr>
          <p:spPr bwMode="auto">
            <a:xfrm>
              <a:off x="6475367" y="2369490"/>
              <a:ext cx="12042" cy="12042"/>
            </a:xfrm>
            <a:custGeom>
              <a:avLst/>
              <a:gdLst>
                <a:gd name="T0" fmla="*/ 6 w 13"/>
                <a:gd name="T1" fmla="*/ 0 h 13"/>
                <a:gd name="T2" fmla="*/ 0 w 13"/>
                <a:gd name="T3" fmla="*/ 7 h 13"/>
                <a:gd name="T4" fmla="*/ 6 w 13"/>
                <a:gd name="T5" fmla="*/ 13 h 13"/>
                <a:gd name="T6" fmla="*/ 13 w 13"/>
                <a:gd name="T7" fmla="*/ 7 h 13"/>
                <a:gd name="T8" fmla="*/ 6 w 13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6" y="0"/>
                  </a:moveTo>
                  <a:cubicBezTo>
                    <a:pt x="2" y="0"/>
                    <a:pt x="0" y="2"/>
                    <a:pt x="0" y="7"/>
                  </a:cubicBezTo>
                  <a:cubicBezTo>
                    <a:pt x="0" y="10"/>
                    <a:pt x="2" y="13"/>
                    <a:pt x="6" y="13"/>
                  </a:cubicBezTo>
                  <a:cubicBezTo>
                    <a:pt x="10" y="13"/>
                    <a:pt x="13" y="10"/>
                    <a:pt x="13" y="7"/>
                  </a:cubicBezTo>
                  <a:cubicBezTo>
                    <a:pt x="13" y="2"/>
                    <a:pt x="10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" name="Oval 573"/>
            <p:cNvSpPr>
              <a:spLocks noChangeArrowheads="1"/>
            </p:cNvSpPr>
            <p:nvPr/>
          </p:nvSpPr>
          <p:spPr bwMode="auto">
            <a:xfrm>
              <a:off x="6629575" y="2368713"/>
              <a:ext cx="14760" cy="1359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" name="Oval 574"/>
            <p:cNvSpPr>
              <a:spLocks noChangeArrowheads="1"/>
            </p:cNvSpPr>
            <p:nvPr/>
          </p:nvSpPr>
          <p:spPr bwMode="auto">
            <a:xfrm>
              <a:off x="6784172" y="2366771"/>
              <a:ext cx="17480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" name="Oval 575"/>
            <p:cNvSpPr>
              <a:spLocks noChangeArrowheads="1"/>
            </p:cNvSpPr>
            <p:nvPr/>
          </p:nvSpPr>
          <p:spPr bwMode="auto">
            <a:xfrm>
              <a:off x="6938769" y="2364829"/>
              <a:ext cx="20975" cy="2136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Freeform 576"/>
            <p:cNvSpPr>
              <a:spLocks/>
            </p:cNvSpPr>
            <p:nvPr/>
          </p:nvSpPr>
          <p:spPr bwMode="auto">
            <a:xfrm>
              <a:off x="7092977" y="2362887"/>
              <a:ext cx="24083" cy="2408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4 h 26"/>
                <a:gd name="T4" fmla="*/ 13 w 26"/>
                <a:gd name="T5" fmla="*/ 26 h 26"/>
                <a:gd name="T6" fmla="*/ 26 w 26"/>
                <a:gd name="T7" fmla="*/ 14 h 26"/>
                <a:gd name="T8" fmla="*/ 13 w 26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4"/>
                  </a:cubicBezTo>
                  <a:cubicBezTo>
                    <a:pt x="26" y="6"/>
                    <a:pt x="20" y="0"/>
                    <a:pt x="13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" name="Freeform 577"/>
            <p:cNvSpPr>
              <a:spLocks/>
            </p:cNvSpPr>
            <p:nvPr/>
          </p:nvSpPr>
          <p:spPr bwMode="auto">
            <a:xfrm>
              <a:off x="7246408" y="2360168"/>
              <a:ext cx="28744" cy="29521"/>
            </a:xfrm>
            <a:custGeom>
              <a:avLst/>
              <a:gdLst>
                <a:gd name="T0" fmla="*/ 16 w 31"/>
                <a:gd name="T1" fmla="*/ 0 h 32"/>
                <a:gd name="T2" fmla="*/ 0 w 31"/>
                <a:gd name="T3" fmla="*/ 17 h 32"/>
                <a:gd name="T4" fmla="*/ 16 w 31"/>
                <a:gd name="T5" fmla="*/ 32 h 32"/>
                <a:gd name="T6" fmla="*/ 31 w 31"/>
                <a:gd name="T7" fmla="*/ 17 h 32"/>
                <a:gd name="T8" fmla="*/ 16 w 31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2">
                  <a:moveTo>
                    <a:pt x="16" y="0"/>
                  </a:moveTo>
                  <a:cubicBezTo>
                    <a:pt x="7" y="0"/>
                    <a:pt x="0" y="7"/>
                    <a:pt x="0" y="17"/>
                  </a:cubicBezTo>
                  <a:cubicBezTo>
                    <a:pt x="0" y="25"/>
                    <a:pt x="7" y="32"/>
                    <a:pt x="16" y="32"/>
                  </a:cubicBezTo>
                  <a:cubicBezTo>
                    <a:pt x="24" y="32"/>
                    <a:pt x="31" y="25"/>
                    <a:pt x="31" y="17"/>
                  </a:cubicBezTo>
                  <a:cubicBezTo>
                    <a:pt x="31" y="7"/>
                    <a:pt x="24" y="0"/>
                    <a:pt x="1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" name="Oval 578"/>
            <p:cNvSpPr>
              <a:spLocks noChangeArrowheads="1"/>
            </p:cNvSpPr>
            <p:nvPr/>
          </p:nvSpPr>
          <p:spPr bwMode="auto">
            <a:xfrm>
              <a:off x="7401005" y="2359391"/>
              <a:ext cx="32240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Oval 579"/>
            <p:cNvSpPr>
              <a:spLocks noChangeArrowheads="1"/>
            </p:cNvSpPr>
            <p:nvPr/>
          </p:nvSpPr>
          <p:spPr bwMode="auto">
            <a:xfrm>
              <a:off x="7555213" y="2357449"/>
              <a:ext cx="36124" cy="3612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" name="Oval 580"/>
            <p:cNvSpPr>
              <a:spLocks noChangeArrowheads="1"/>
            </p:cNvSpPr>
            <p:nvPr/>
          </p:nvSpPr>
          <p:spPr bwMode="auto">
            <a:xfrm>
              <a:off x="7709033" y="2354730"/>
              <a:ext cx="40397" cy="4039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cxnSp>
        <p:nvCxnSpPr>
          <p:cNvPr id="60" name="직선 연결선 59"/>
          <p:cNvCxnSpPr/>
          <p:nvPr/>
        </p:nvCxnSpPr>
        <p:spPr>
          <a:xfrm>
            <a:off x="0" y="920192"/>
            <a:ext cx="12192000" cy="0"/>
          </a:xfrm>
          <a:prstGeom prst="line">
            <a:avLst/>
          </a:prstGeom>
          <a:ln w="317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내용 개체 틀 69"/>
          <p:cNvSpPr txBox="1">
            <a:spLocks/>
          </p:cNvSpPr>
          <p:nvPr/>
        </p:nvSpPr>
        <p:spPr>
          <a:xfrm>
            <a:off x="488636" y="246597"/>
            <a:ext cx="8012339" cy="4501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ko-KR" altLang="en-US" sz="2800" b="1" kern="1200" spc="-1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/>
              <a:t>사업화 </a:t>
            </a:r>
            <a:r>
              <a:rPr lang="ko-KR" altLang="en-US" dirty="0"/>
              <a:t>추진계획</a:t>
            </a:r>
            <a:endParaRPr kumimoji="0" lang="ko-KR" altLang="en-US" dirty="0"/>
          </a:p>
        </p:txBody>
      </p:sp>
      <p:sp>
        <p:nvSpPr>
          <p:cNvPr id="62" name="내용 개체 틀 69"/>
          <p:cNvSpPr txBox="1">
            <a:spLocks/>
          </p:cNvSpPr>
          <p:nvPr/>
        </p:nvSpPr>
        <p:spPr>
          <a:xfrm>
            <a:off x="637327" y="1266357"/>
            <a:ext cx="8012339" cy="4501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lang="ko-KR" altLang="en-US" sz="2400" kern="1200" spc="-150" baseline="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ko-KR" altLang="en-US" sz="2800" b="1" kern="1200" spc="-1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>
                <a:latin typeface="+mn-lt"/>
              </a:rPr>
              <a:t>사업화 대상</a:t>
            </a:r>
            <a:endParaRPr kumimoji="0" lang="ko-KR" altLang="en-US" dirty="0">
              <a:latin typeface="+mn-lt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0F045447-D644-4892-8E51-A92A4294C058}"/>
              </a:ext>
            </a:extLst>
          </p:cNvPr>
          <p:cNvSpPr/>
          <p:nvPr/>
        </p:nvSpPr>
        <p:spPr>
          <a:xfrm>
            <a:off x="497627" y="1296143"/>
            <a:ext cx="88900" cy="358925"/>
          </a:xfrm>
          <a:prstGeom prst="rect">
            <a:avLst/>
          </a:prstGeom>
          <a:solidFill>
            <a:srgbClr val="FBA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</p:spTree>
    <p:extLst>
      <p:ext uri="{BB962C8B-B14F-4D97-AF65-F5344CB8AC3E}">
        <p14:creationId xmlns:p14="http://schemas.microsoft.com/office/powerpoint/2010/main" val="275065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1"/>
            <a:ext cx="12192000" cy="919155"/>
          </a:xfrm>
          <a:prstGeom prst="rect">
            <a:avLst/>
          </a:prstGeom>
          <a:gradFill>
            <a:gsLst>
              <a:gs pos="100000">
                <a:srgbClr val="0E5076"/>
              </a:gs>
              <a:gs pos="0">
                <a:srgbClr val="08293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10037520" y="35081"/>
            <a:ext cx="2115152" cy="887183"/>
            <a:chOff x="6163843" y="1729740"/>
            <a:chExt cx="1586364" cy="665387"/>
          </a:xfrm>
        </p:grpSpPr>
        <p:sp>
          <p:nvSpPr>
            <p:cNvPr id="5" name="Oval 526"/>
            <p:cNvSpPr>
              <a:spLocks noChangeArrowheads="1"/>
            </p:cNvSpPr>
            <p:nvPr/>
          </p:nvSpPr>
          <p:spPr bwMode="auto">
            <a:xfrm>
              <a:off x="6163843" y="1744500"/>
              <a:ext cx="10876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" name="Oval 527"/>
            <p:cNvSpPr>
              <a:spLocks noChangeArrowheads="1"/>
            </p:cNvSpPr>
            <p:nvPr/>
          </p:nvSpPr>
          <p:spPr bwMode="auto">
            <a:xfrm>
              <a:off x="6319217" y="1744500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" name="Oval 528"/>
            <p:cNvSpPr>
              <a:spLocks noChangeArrowheads="1"/>
            </p:cNvSpPr>
            <p:nvPr/>
          </p:nvSpPr>
          <p:spPr bwMode="auto">
            <a:xfrm>
              <a:off x="6473425" y="1742558"/>
              <a:ext cx="14760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" name="Oval 529"/>
            <p:cNvSpPr>
              <a:spLocks noChangeArrowheads="1"/>
            </p:cNvSpPr>
            <p:nvPr/>
          </p:nvSpPr>
          <p:spPr bwMode="auto">
            <a:xfrm>
              <a:off x="6628798" y="1741393"/>
              <a:ext cx="16703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" name="Oval 530"/>
            <p:cNvSpPr>
              <a:spLocks noChangeArrowheads="1"/>
            </p:cNvSpPr>
            <p:nvPr/>
          </p:nvSpPr>
          <p:spPr bwMode="auto">
            <a:xfrm>
              <a:off x="6784172" y="1741393"/>
              <a:ext cx="18257" cy="1864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" name="Oval 531"/>
            <p:cNvSpPr>
              <a:spLocks noChangeArrowheads="1"/>
            </p:cNvSpPr>
            <p:nvPr/>
          </p:nvSpPr>
          <p:spPr bwMode="auto">
            <a:xfrm>
              <a:off x="6937603" y="1739839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" name="Oval 532"/>
            <p:cNvSpPr>
              <a:spLocks noChangeArrowheads="1"/>
            </p:cNvSpPr>
            <p:nvPr/>
          </p:nvSpPr>
          <p:spPr bwMode="auto">
            <a:xfrm>
              <a:off x="7092200" y="1737120"/>
              <a:ext cx="26414" cy="2641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" name="Oval 533"/>
            <p:cNvSpPr>
              <a:spLocks noChangeArrowheads="1"/>
            </p:cNvSpPr>
            <p:nvPr/>
          </p:nvSpPr>
          <p:spPr bwMode="auto">
            <a:xfrm>
              <a:off x="7246408" y="1735955"/>
              <a:ext cx="29521" cy="2952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" name="Oval 534"/>
            <p:cNvSpPr>
              <a:spLocks noChangeArrowheads="1"/>
            </p:cNvSpPr>
            <p:nvPr/>
          </p:nvSpPr>
          <p:spPr bwMode="auto">
            <a:xfrm>
              <a:off x="7399839" y="1734401"/>
              <a:ext cx="34182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" name="Oval 535"/>
            <p:cNvSpPr>
              <a:spLocks noChangeArrowheads="1"/>
            </p:cNvSpPr>
            <p:nvPr/>
          </p:nvSpPr>
          <p:spPr bwMode="auto">
            <a:xfrm>
              <a:off x="7553659" y="1731294"/>
              <a:ext cx="39232" cy="3884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" name="Oval 536"/>
            <p:cNvSpPr>
              <a:spLocks noChangeArrowheads="1"/>
            </p:cNvSpPr>
            <p:nvPr/>
          </p:nvSpPr>
          <p:spPr bwMode="auto">
            <a:xfrm>
              <a:off x="7707868" y="1729740"/>
              <a:ext cx="42339" cy="4233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" name="Oval 537"/>
            <p:cNvSpPr>
              <a:spLocks noChangeArrowheads="1"/>
            </p:cNvSpPr>
            <p:nvPr/>
          </p:nvSpPr>
          <p:spPr bwMode="auto">
            <a:xfrm>
              <a:off x="6163843" y="1902593"/>
              <a:ext cx="10099" cy="9322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" name="Oval 538"/>
            <p:cNvSpPr>
              <a:spLocks noChangeArrowheads="1"/>
            </p:cNvSpPr>
            <p:nvPr/>
          </p:nvSpPr>
          <p:spPr bwMode="auto">
            <a:xfrm>
              <a:off x="6319217" y="1901039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" name="Oval 539"/>
            <p:cNvSpPr>
              <a:spLocks noChangeArrowheads="1"/>
            </p:cNvSpPr>
            <p:nvPr/>
          </p:nvSpPr>
          <p:spPr bwMode="auto">
            <a:xfrm>
              <a:off x="6473425" y="1899097"/>
              <a:ext cx="14760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" name="Oval 540"/>
            <p:cNvSpPr>
              <a:spLocks noChangeArrowheads="1"/>
            </p:cNvSpPr>
            <p:nvPr/>
          </p:nvSpPr>
          <p:spPr bwMode="auto">
            <a:xfrm>
              <a:off x="6628798" y="1897932"/>
              <a:ext cx="16703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" name="Oval 541"/>
            <p:cNvSpPr>
              <a:spLocks noChangeArrowheads="1"/>
            </p:cNvSpPr>
            <p:nvPr/>
          </p:nvSpPr>
          <p:spPr bwMode="auto">
            <a:xfrm>
              <a:off x="6784172" y="1897932"/>
              <a:ext cx="18257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" name="Oval 542"/>
            <p:cNvSpPr>
              <a:spLocks noChangeArrowheads="1"/>
            </p:cNvSpPr>
            <p:nvPr/>
          </p:nvSpPr>
          <p:spPr bwMode="auto">
            <a:xfrm>
              <a:off x="6937603" y="1896378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" name="Oval 543"/>
            <p:cNvSpPr>
              <a:spLocks noChangeArrowheads="1"/>
            </p:cNvSpPr>
            <p:nvPr/>
          </p:nvSpPr>
          <p:spPr bwMode="auto">
            <a:xfrm>
              <a:off x="7092200" y="1892494"/>
              <a:ext cx="26414" cy="2757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" name="Oval 544"/>
            <p:cNvSpPr>
              <a:spLocks noChangeArrowheads="1"/>
            </p:cNvSpPr>
            <p:nvPr/>
          </p:nvSpPr>
          <p:spPr bwMode="auto">
            <a:xfrm>
              <a:off x="7246408" y="1892494"/>
              <a:ext cx="28744" cy="2874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" name="Oval 545"/>
            <p:cNvSpPr>
              <a:spLocks noChangeArrowheads="1"/>
            </p:cNvSpPr>
            <p:nvPr/>
          </p:nvSpPr>
          <p:spPr bwMode="auto">
            <a:xfrm>
              <a:off x="7401005" y="1890552"/>
              <a:ext cx="32240" cy="3340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" name="Oval 546"/>
            <p:cNvSpPr>
              <a:spLocks noChangeArrowheads="1"/>
            </p:cNvSpPr>
            <p:nvPr/>
          </p:nvSpPr>
          <p:spPr bwMode="auto">
            <a:xfrm>
              <a:off x="7554436" y="1887832"/>
              <a:ext cx="37678" cy="3806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" name="Oval 547"/>
            <p:cNvSpPr>
              <a:spLocks noChangeArrowheads="1"/>
            </p:cNvSpPr>
            <p:nvPr/>
          </p:nvSpPr>
          <p:spPr bwMode="auto">
            <a:xfrm>
              <a:off x="7709033" y="1887056"/>
              <a:ext cx="40397" cy="3962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" name="Freeform 548"/>
            <p:cNvSpPr>
              <a:spLocks/>
            </p:cNvSpPr>
            <p:nvPr/>
          </p:nvSpPr>
          <p:spPr bwMode="auto">
            <a:xfrm>
              <a:off x="6163843" y="2058355"/>
              <a:ext cx="10099" cy="9322"/>
            </a:xfrm>
            <a:custGeom>
              <a:avLst/>
              <a:gdLst>
                <a:gd name="T0" fmla="*/ 6 w 11"/>
                <a:gd name="T1" fmla="*/ 0 h 10"/>
                <a:gd name="T2" fmla="*/ 0 w 11"/>
                <a:gd name="T3" fmla="*/ 5 h 10"/>
                <a:gd name="T4" fmla="*/ 6 w 11"/>
                <a:gd name="T5" fmla="*/ 10 h 10"/>
                <a:gd name="T6" fmla="*/ 11 w 11"/>
                <a:gd name="T7" fmla="*/ 5 h 10"/>
                <a:gd name="T8" fmla="*/ 6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6" y="0"/>
                  </a:moveTo>
                  <a:cubicBezTo>
                    <a:pt x="3" y="0"/>
                    <a:pt x="0" y="3"/>
                    <a:pt x="0" y="5"/>
                  </a:cubicBezTo>
                  <a:cubicBezTo>
                    <a:pt x="0" y="9"/>
                    <a:pt x="3" y="10"/>
                    <a:pt x="6" y="10"/>
                  </a:cubicBezTo>
                  <a:cubicBezTo>
                    <a:pt x="9" y="10"/>
                    <a:pt x="11" y="9"/>
                    <a:pt x="11" y="5"/>
                  </a:cubicBezTo>
                  <a:cubicBezTo>
                    <a:pt x="11" y="3"/>
                    <a:pt x="9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" name="Oval 549"/>
            <p:cNvSpPr>
              <a:spLocks noChangeArrowheads="1"/>
            </p:cNvSpPr>
            <p:nvPr/>
          </p:nvSpPr>
          <p:spPr bwMode="auto">
            <a:xfrm>
              <a:off x="6319217" y="2056413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Oval 550"/>
            <p:cNvSpPr>
              <a:spLocks noChangeArrowheads="1"/>
            </p:cNvSpPr>
            <p:nvPr/>
          </p:nvSpPr>
          <p:spPr bwMode="auto">
            <a:xfrm>
              <a:off x="6474590" y="2055636"/>
              <a:ext cx="13595" cy="147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Oval 551"/>
            <p:cNvSpPr>
              <a:spLocks noChangeArrowheads="1"/>
            </p:cNvSpPr>
            <p:nvPr/>
          </p:nvSpPr>
          <p:spPr bwMode="auto">
            <a:xfrm>
              <a:off x="6629575" y="2055636"/>
              <a:ext cx="15926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" name="Oval 552"/>
            <p:cNvSpPr>
              <a:spLocks noChangeArrowheads="1"/>
            </p:cNvSpPr>
            <p:nvPr/>
          </p:nvSpPr>
          <p:spPr bwMode="auto">
            <a:xfrm>
              <a:off x="6784172" y="2053694"/>
              <a:ext cx="18257" cy="1825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Oval 553"/>
            <p:cNvSpPr>
              <a:spLocks noChangeArrowheads="1"/>
            </p:cNvSpPr>
            <p:nvPr/>
          </p:nvSpPr>
          <p:spPr bwMode="auto">
            <a:xfrm>
              <a:off x="6937603" y="2051751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" name="Oval 554"/>
            <p:cNvSpPr>
              <a:spLocks noChangeArrowheads="1"/>
            </p:cNvSpPr>
            <p:nvPr/>
          </p:nvSpPr>
          <p:spPr bwMode="auto">
            <a:xfrm>
              <a:off x="7092200" y="2050198"/>
              <a:ext cx="26414" cy="2757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" name="Freeform 555"/>
            <p:cNvSpPr>
              <a:spLocks/>
            </p:cNvSpPr>
            <p:nvPr/>
          </p:nvSpPr>
          <p:spPr bwMode="auto">
            <a:xfrm>
              <a:off x="7246408" y="2048256"/>
              <a:ext cx="29521" cy="29521"/>
            </a:xfrm>
            <a:custGeom>
              <a:avLst/>
              <a:gdLst>
                <a:gd name="T0" fmla="*/ 16 w 32"/>
                <a:gd name="T1" fmla="*/ 0 h 32"/>
                <a:gd name="T2" fmla="*/ 0 w 32"/>
                <a:gd name="T3" fmla="*/ 16 h 32"/>
                <a:gd name="T4" fmla="*/ 16 w 32"/>
                <a:gd name="T5" fmla="*/ 32 h 32"/>
                <a:gd name="T6" fmla="*/ 32 w 32"/>
                <a:gd name="T7" fmla="*/ 16 h 32"/>
                <a:gd name="T8" fmla="*/ 16 w 3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7" y="0"/>
                    <a:pt x="0" y="8"/>
                    <a:pt x="0" y="16"/>
                  </a:cubicBezTo>
                  <a:cubicBezTo>
                    <a:pt x="0" y="26"/>
                    <a:pt x="7" y="32"/>
                    <a:pt x="16" y="32"/>
                  </a:cubicBezTo>
                  <a:cubicBezTo>
                    <a:pt x="24" y="32"/>
                    <a:pt x="32" y="26"/>
                    <a:pt x="32" y="16"/>
                  </a:cubicBezTo>
                  <a:cubicBezTo>
                    <a:pt x="32" y="8"/>
                    <a:pt x="24" y="0"/>
                    <a:pt x="1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" name="Oval 556"/>
            <p:cNvSpPr>
              <a:spLocks noChangeArrowheads="1"/>
            </p:cNvSpPr>
            <p:nvPr/>
          </p:nvSpPr>
          <p:spPr bwMode="auto">
            <a:xfrm>
              <a:off x="7401005" y="2046313"/>
              <a:ext cx="32240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Oval 557"/>
            <p:cNvSpPr>
              <a:spLocks noChangeArrowheads="1"/>
            </p:cNvSpPr>
            <p:nvPr/>
          </p:nvSpPr>
          <p:spPr bwMode="auto">
            <a:xfrm>
              <a:off x="7554436" y="2044371"/>
              <a:ext cx="37678" cy="3767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" name="Oval 558"/>
            <p:cNvSpPr>
              <a:spLocks noChangeArrowheads="1"/>
            </p:cNvSpPr>
            <p:nvPr/>
          </p:nvSpPr>
          <p:spPr bwMode="auto">
            <a:xfrm>
              <a:off x="7707868" y="2042818"/>
              <a:ext cx="42339" cy="4117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" name="Oval 559"/>
            <p:cNvSpPr>
              <a:spLocks noChangeArrowheads="1"/>
            </p:cNvSpPr>
            <p:nvPr/>
          </p:nvSpPr>
          <p:spPr bwMode="auto">
            <a:xfrm>
              <a:off x="6164620" y="2214894"/>
              <a:ext cx="9322" cy="9322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Oval 560"/>
            <p:cNvSpPr>
              <a:spLocks noChangeArrowheads="1"/>
            </p:cNvSpPr>
            <p:nvPr/>
          </p:nvSpPr>
          <p:spPr bwMode="auto">
            <a:xfrm>
              <a:off x="6319217" y="2212952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Oval 561"/>
            <p:cNvSpPr>
              <a:spLocks noChangeArrowheads="1"/>
            </p:cNvSpPr>
            <p:nvPr/>
          </p:nvSpPr>
          <p:spPr bwMode="auto">
            <a:xfrm>
              <a:off x="6474590" y="2212952"/>
              <a:ext cx="13595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" name="Oval 562"/>
            <p:cNvSpPr>
              <a:spLocks noChangeArrowheads="1"/>
            </p:cNvSpPr>
            <p:nvPr/>
          </p:nvSpPr>
          <p:spPr bwMode="auto">
            <a:xfrm>
              <a:off x="6629575" y="2212175"/>
              <a:ext cx="14760" cy="147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" name="Oval 563"/>
            <p:cNvSpPr>
              <a:spLocks noChangeArrowheads="1"/>
            </p:cNvSpPr>
            <p:nvPr/>
          </p:nvSpPr>
          <p:spPr bwMode="auto">
            <a:xfrm>
              <a:off x="6784172" y="2211009"/>
              <a:ext cx="17480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" name="Oval 564"/>
            <p:cNvSpPr>
              <a:spLocks noChangeArrowheads="1"/>
            </p:cNvSpPr>
            <p:nvPr/>
          </p:nvSpPr>
          <p:spPr bwMode="auto">
            <a:xfrm>
              <a:off x="6937603" y="2208290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" name="Oval 565"/>
            <p:cNvSpPr>
              <a:spLocks noChangeArrowheads="1"/>
            </p:cNvSpPr>
            <p:nvPr/>
          </p:nvSpPr>
          <p:spPr bwMode="auto">
            <a:xfrm>
              <a:off x="7092200" y="2207514"/>
              <a:ext cx="25637" cy="248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" name="Oval 566"/>
            <p:cNvSpPr>
              <a:spLocks noChangeArrowheads="1"/>
            </p:cNvSpPr>
            <p:nvPr/>
          </p:nvSpPr>
          <p:spPr bwMode="auto">
            <a:xfrm>
              <a:off x="7246408" y="2205571"/>
              <a:ext cx="28744" cy="2874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" name="Oval 567"/>
            <p:cNvSpPr>
              <a:spLocks noChangeArrowheads="1"/>
            </p:cNvSpPr>
            <p:nvPr/>
          </p:nvSpPr>
          <p:spPr bwMode="auto">
            <a:xfrm>
              <a:off x="7401005" y="2203629"/>
              <a:ext cx="32240" cy="3146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" name="Oval 568"/>
            <p:cNvSpPr>
              <a:spLocks noChangeArrowheads="1"/>
            </p:cNvSpPr>
            <p:nvPr/>
          </p:nvSpPr>
          <p:spPr bwMode="auto">
            <a:xfrm>
              <a:off x="7554436" y="2200910"/>
              <a:ext cx="37678" cy="3690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" name="Oval 569"/>
            <p:cNvSpPr>
              <a:spLocks noChangeArrowheads="1"/>
            </p:cNvSpPr>
            <p:nvPr/>
          </p:nvSpPr>
          <p:spPr bwMode="auto">
            <a:xfrm>
              <a:off x="7709033" y="2199356"/>
              <a:ext cx="40397" cy="4039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570"/>
            <p:cNvSpPr>
              <a:spLocks/>
            </p:cNvSpPr>
            <p:nvPr/>
          </p:nvSpPr>
          <p:spPr bwMode="auto">
            <a:xfrm>
              <a:off x="6164620" y="2371433"/>
              <a:ext cx="9322" cy="8157"/>
            </a:xfrm>
            <a:custGeom>
              <a:avLst/>
              <a:gdLst>
                <a:gd name="T0" fmla="*/ 5 w 10"/>
                <a:gd name="T1" fmla="*/ 0 h 9"/>
                <a:gd name="T2" fmla="*/ 0 w 10"/>
                <a:gd name="T3" fmla="*/ 5 h 9"/>
                <a:gd name="T4" fmla="*/ 5 w 10"/>
                <a:gd name="T5" fmla="*/ 9 h 9"/>
                <a:gd name="T6" fmla="*/ 10 w 10"/>
                <a:gd name="T7" fmla="*/ 5 h 9"/>
                <a:gd name="T8" fmla="*/ 5 w 10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5" y="0"/>
                  </a:moveTo>
                  <a:cubicBezTo>
                    <a:pt x="2" y="0"/>
                    <a:pt x="0" y="1"/>
                    <a:pt x="0" y="5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7" y="9"/>
                    <a:pt x="10" y="7"/>
                    <a:pt x="10" y="5"/>
                  </a:cubicBezTo>
                  <a:cubicBezTo>
                    <a:pt x="10" y="1"/>
                    <a:pt x="7" y="0"/>
                    <a:pt x="5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571"/>
            <p:cNvSpPr>
              <a:spLocks/>
            </p:cNvSpPr>
            <p:nvPr/>
          </p:nvSpPr>
          <p:spPr bwMode="auto">
            <a:xfrm>
              <a:off x="6319993" y="2370267"/>
              <a:ext cx="10099" cy="10488"/>
            </a:xfrm>
            <a:custGeom>
              <a:avLst/>
              <a:gdLst>
                <a:gd name="T0" fmla="*/ 6 w 11"/>
                <a:gd name="T1" fmla="*/ 0 h 11"/>
                <a:gd name="T2" fmla="*/ 0 w 11"/>
                <a:gd name="T3" fmla="*/ 6 h 11"/>
                <a:gd name="T4" fmla="*/ 6 w 11"/>
                <a:gd name="T5" fmla="*/ 11 h 11"/>
                <a:gd name="T6" fmla="*/ 11 w 11"/>
                <a:gd name="T7" fmla="*/ 6 h 11"/>
                <a:gd name="T8" fmla="*/ 6 w 11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6" y="0"/>
                  </a:moveTo>
                  <a:cubicBezTo>
                    <a:pt x="2" y="0"/>
                    <a:pt x="0" y="2"/>
                    <a:pt x="0" y="6"/>
                  </a:cubicBezTo>
                  <a:cubicBezTo>
                    <a:pt x="0" y="8"/>
                    <a:pt x="2" y="11"/>
                    <a:pt x="6" y="11"/>
                  </a:cubicBezTo>
                  <a:cubicBezTo>
                    <a:pt x="9" y="11"/>
                    <a:pt x="11" y="8"/>
                    <a:pt x="11" y="6"/>
                  </a:cubicBezTo>
                  <a:cubicBezTo>
                    <a:pt x="11" y="2"/>
                    <a:pt x="9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" name="Freeform 572"/>
            <p:cNvSpPr>
              <a:spLocks/>
            </p:cNvSpPr>
            <p:nvPr/>
          </p:nvSpPr>
          <p:spPr bwMode="auto">
            <a:xfrm>
              <a:off x="6475367" y="2369490"/>
              <a:ext cx="12042" cy="12042"/>
            </a:xfrm>
            <a:custGeom>
              <a:avLst/>
              <a:gdLst>
                <a:gd name="T0" fmla="*/ 6 w 13"/>
                <a:gd name="T1" fmla="*/ 0 h 13"/>
                <a:gd name="T2" fmla="*/ 0 w 13"/>
                <a:gd name="T3" fmla="*/ 7 h 13"/>
                <a:gd name="T4" fmla="*/ 6 w 13"/>
                <a:gd name="T5" fmla="*/ 13 h 13"/>
                <a:gd name="T6" fmla="*/ 13 w 13"/>
                <a:gd name="T7" fmla="*/ 7 h 13"/>
                <a:gd name="T8" fmla="*/ 6 w 13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6" y="0"/>
                  </a:moveTo>
                  <a:cubicBezTo>
                    <a:pt x="2" y="0"/>
                    <a:pt x="0" y="2"/>
                    <a:pt x="0" y="7"/>
                  </a:cubicBezTo>
                  <a:cubicBezTo>
                    <a:pt x="0" y="10"/>
                    <a:pt x="2" y="13"/>
                    <a:pt x="6" y="13"/>
                  </a:cubicBezTo>
                  <a:cubicBezTo>
                    <a:pt x="10" y="13"/>
                    <a:pt x="13" y="10"/>
                    <a:pt x="13" y="7"/>
                  </a:cubicBezTo>
                  <a:cubicBezTo>
                    <a:pt x="13" y="2"/>
                    <a:pt x="10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" name="Oval 573"/>
            <p:cNvSpPr>
              <a:spLocks noChangeArrowheads="1"/>
            </p:cNvSpPr>
            <p:nvPr/>
          </p:nvSpPr>
          <p:spPr bwMode="auto">
            <a:xfrm>
              <a:off x="6629575" y="2368713"/>
              <a:ext cx="14760" cy="1359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" name="Oval 574"/>
            <p:cNvSpPr>
              <a:spLocks noChangeArrowheads="1"/>
            </p:cNvSpPr>
            <p:nvPr/>
          </p:nvSpPr>
          <p:spPr bwMode="auto">
            <a:xfrm>
              <a:off x="6784172" y="2366771"/>
              <a:ext cx="17480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" name="Oval 575"/>
            <p:cNvSpPr>
              <a:spLocks noChangeArrowheads="1"/>
            </p:cNvSpPr>
            <p:nvPr/>
          </p:nvSpPr>
          <p:spPr bwMode="auto">
            <a:xfrm>
              <a:off x="6938769" y="2364829"/>
              <a:ext cx="20975" cy="2136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Freeform 576"/>
            <p:cNvSpPr>
              <a:spLocks/>
            </p:cNvSpPr>
            <p:nvPr/>
          </p:nvSpPr>
          <p:spPr bwMode="auto">
            <a:xfrm>
              <a:off x="7092977" y="2362887"/>
              <a:ext cx="24083" cy="2408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4 h 26"/>
                <a:gd name="T4" fmla="*/ 13 w 26"/>
                <a:gd name="T5" fmla="*/ 26 h 26"/>
                <a:gd name="T6" fmla="*/ 26 w 26"/>
                <a:gd name="T7" fmla="*/ 14 h 26"/>
                <a:gd name="T8" fmla="*/ 13 w 26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4"/>
                  </a:cubicBezTo>
                  <a:cubicBezTo>
                    <a:pt x="26" y="6"/>
                    <a:pt x="20" y="0"/>
                    <a:pt x="13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" name="Freeform 577"/>
            <p:cNvSpPr>
              <a:spLocks/>
            </p:cNvSpPr>
            <p:nvPr/>
          </p:nvSpPr>
          <p:spPr bwMode="auto">
            <a:xfrm>
              <a:off x="7246408" y="2360168"/>
              <a:ext cx="28744" cy="29521"/>
            </a:xfrm>
            <a:custGeom>
              <a:avLst/>
              <a:gdLst>
                <a:gd name="T0" fmla="*/ 16 w 31"/>
                <a:gd name="T1" fmla="*/ 0 h 32"/>
                <a:gd name="T2" fmla="*/ 0 w 31"/>
                <a:gd name="T3" fmla="*/ 17 h 32"/>
                <a:gd name="T4" fmla="*/ 16 w 31"/>
                <a:gd name="T5" fmla="*/ 32 h 32"/>
                <a:gd name="T6" fmla="*/ 31 w 31"/>
                <a:gd name="T7" fmla="*/ 17 h 32"/>
                <a:gd name="T8" fmla="*/ 16 w 31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2">
                  <a:moveTo>
                    <a:pt x="16" y="0"/>
                  </a:moveTo>
                  <a:cubicBezTo>
                    <a:pt x="7" y="0"/>
                    <a:pt x="0" y="7"/>
                    <a:pt x="0" y="17"/>
                  </a:cubicBezTo>
                  <a:cubicBezTo>
                    <a:pt x="0" y="25"/>
                    <a:pt x="7" y="32"/>
                    <a:pt x="16" y="32"/>
                  </a:cubicBezTo>
                  <a:cubicBezTo>
                    <a:pt x="24" y="32"/>
                    <a:pt x="31" y="25"/>
                    <a:pt x="31" y="17"/>
                  </a:cubicBezTo>
                  <a:cubicBezTo>
                    <a:pt x="31" y="7"/>
                    <a:pt x="24" y="0"/>
                    <a:pt x="1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" name="Oval 578"/>
            <p:cNvSpPr>
              <a:spLocks noChangeArrowheads="1"/>
            </p:cNvSpPr>
            <p:nvPr/>
          </p:nvSpPr>
          <p:spPr bwMode="auto">
            <a:xfrm>
              <a:off x="7401005" y="2359391"/>
              <a:ext cx="32240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Oval 579"/>
            <p:cNvSpPr>
              <a:spLocks noChangeArrowheads="1"/>
            </p:cNvSpPr>
            <p:nvPr/>
          </p:nvSpPr>
          <p:spPr bwMode="auto">
            <a:xfrm>
              <a:off x="7555213" y="2357449"/>
              <a:ext cx="36124" cy="3612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" name="Oval 580"/>
            <p:cNvSpPr>
              <a:spLocks noChangeArrowheads="1"/>
            </p:cNvSpPr>
            <p:nvPr/>
          </p:nvSpPr>
          <p:spPr bwMode="auto">
            <a:xfrm>
              <a:off x="7709033" y="2354730"/>
              <a:ext cx="40397" cy="4039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cxnSp>
        <p:nvCxnSpPr>
          <p:cNvPr id="60" name="직선 연결선 59"/>
          <p:cNvCxnSpPr/>
          <p:nvPr/>
        </p:nvCxnSpPr>
        <p:spPr>
          <a:xfrm>
            <a:off x="0" y="920192"/>
            <a:ext cx="12192000" cy="0"/>
          </a:xfrm>
          <a:prstGeom prst="line">
            <a:avLst/>
          </a:prstGeom>
          <a:ln w="317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내용 개체 틀 69"/>
          <p:cNvSpPr txBox="1">
            <a:spLocks/>
          </p:cNvSpPr>
          <p:nvPr/>
        </p:nvSpPr>
        <p:spPr>
          <a:xfrm>
            <a:off x="488636" y="246597"/>
            <a:ext cx="8012339" cy="4501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ko-KR" altLang="en-US" sz="2800" b="1" kern="1200" spc="-1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/>
              <a:t>사업화 </a:t>
            </a:r>
            <a:r>
              <a:rPr lang="ko-KR" altLang="en-US" dirty="0"/>
              <a:t>추진계획</a:t>
            </a:r>
            <a:endParaRPr kumimoji="0" lang="ko-KR" altLang="en-US" dirty="0"/>
          </a:p>
        </p:txBody>
      </p:sp>
      <p:sp>
        <p:nvSpPr>
          <p:cNvPr id="62" name="내용 개체 틀 69"/>
          <p:cNvSpPr txBox="1">
            <a:spLocks/>
          </p:cNvSpPr>
          <p:nvPr/>
        </p:nvSpPr>
        <p:spPr>
          <a:xfrm>
            <a:off x="637327" y="1266357"/>
            <a:ext cx="8012339" cy="4501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lang="ko-KR" altLang="en-US" sz="2400" kern="1200" spc="-150" baseline="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ko-KR" altLang="en-US" sz="2800" b="1" kern="1200" spc="-1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>
                <a:latin typeface="+mn-lt"/>
              </a:rPr>
              <a:t>사업화 전략 및 추진 방법</a:t>
            </a:r>
            <a:endParaRPr kumimoji="0" lang="ko-KR" altLang="en-US" dirty="0">
              <a:latin typeface="+mn-lt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0F045447-D644-4892-8E51-A92A4294C058}"/>
              </a:ext>
            </a:extLst>
          </p:cNvPr>
          <p:cNvSpPr/>
          <p:nvPr/>
        </p:nvSpPr>
        <p:spPr>
          <a:xfrm>
            <a:off x="497627" y="1296143"/>
            <a:ext cx="88900" cy="358925"/>
          </a:xfrm>
          <a:prstGeom prst="rect">
            <a:avLst/>
          </a:prstGeom>
          <a:solidFill>
            <a:srgbClr val="FBA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</p:spTree>
    <p:extLst>
      <p:ext uri="{BB962C8B-B14F-4D97-AF65-F5344CB8AC3E}">
        <p14:creationId xmlns:p14="http://schemas.microsoft.com/office/powerpoint/2010/main" val="391677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1"/>
            <a:ext cx="12192000" cy="919155"/>
          </a:xfrm>
          <a:prstGeom prst="rect">
            <a:avLst/>
          </a:prstGeom>
          <a:gradFill>
            <a:gsLst>
              <a:gs pos="100000">
                <a:srgbClr val="0E5076"/>
              </a:gs>
              <a:gs pos="0">
                <a:srgbClr val="08293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10037520" y="35081"/>
            <a:ext cx="2115152" cy="887183"/>
            <a:chOff x="6163843" y="1729740"/>
            <a:chExt cx="1586364" cy="665387"/>
          </a:xfrm>
        </p:grpSpPr>
        <p:sp>
          <p:nvSpPr>
            <p:cNvPr id="5" name="Oval 526"/>
            <p:cNvSpPr>
              <a:spLocks noChangeArrowheads="1"/>
            </p:cNvSpPr>
            <p:nvPr/>
          </p:nvSpPr>
          <p:spPr bwMode="auto">
            <a:xfrm>
              <a:off x="6163843" y="1744500"/>
              <a:ext cx="10876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" name="Oval 527"/>
            <p:cNvSpPr>
              <a:spLocks noChangeArrowheads="1"/>
            </p:cNvSpPr>
            <p:nvPr/>
          </p:nvSpPr>
          <p:spPr bwMode="auto">
            <a:xfrm>
              <a:off x="6319217" y="1744500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" name="Oval 528"/>
            <p:cNvSpPr>
              <a:spLocks noChangeArrowheads="1"/>
            </p:cNvSpPr>
            <p:nvPr/>
          </p:nvSpPr>
          <p:spPr bwMode="auto">
            <a:xfrm>
              <a:off x="6473425" y="1742558"/>
              <a:ext cx="14760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" name="Oval 529"/>
            <p:cNvSpPr>
              <a:spLocks noChangeArrowheads="1"/>
            </p:cNvSpPr>
            <p:nvPr/>
          </p:nvSpPr>
          <p:spPr bwMode="auto">
            <a:xfrm>
              <a:off x="6628798" y="1741393"/>
              <a:ext cx="16703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" name="Oval 530"/>
            <p:cNvSpPr>
              <a:spLocks noChangeArrowheads="1"/>
            </p:cNvSpPr>
            <p:nvPr/>
          </p:nvSpPr>
          <p:spPr bwMode="auto">
            <a:xfrm>
              <a:off x="6784172" y="1741393"/>
              <a:ext cx="18257" cy="1864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" name="Oval 531"/>
            <p:cNvSpPr>
              <a:spLocks noChangeArrowheads="1"/>
            </p:cNvSpPr>
            <p:nvPr/>
          </p:nvSpPr>
          <p:spPr bwMode="auto">
            <a:xfrm>
              <a:off x="6937603" y="1739839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" name="Oval 532"/>
            <p:cNvSpPr>
              <a:spLocks noChangeArrowheads="1"/>
            </p:cNvSpPr>
            <p:nvPr/>
          </p:nvSpPr>
          <p:spPr bwMode="auto">
            <a:xfrm>
              <a:off x="7092200" y="1737120"/>
              <a:ext cx="26414" cy="2641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" name="Oval 533"/>
            <p:cNvSpPr>
              <a:spLocks noChangeArrowheads="1"/>
            </p:cNvSpPr>
            <p:nvPr/>
          </p:nvSpPr>
          <p:spPr bwMode="auto">
            <a:xfrm>
              <a:off x="7246408" y="1735955"/>
              <a:ext cx="29521" cy="2952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" name="Oval 534"/>
            <p:cNvSpPr>
              <a:spLocks noChangeArrowheads="1"/>
            </p:cNvSpPr>
            <p:nvPr/>
          </p:nvSpPr>
          <p:spPr bwMode="auto">
            <a:xfrm>
              <a:off x="7399839" y="1734401"/>
              <a:ext cx="34182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" name="Oval 535"/>
            <p:cNvSpPr>
              <a:spLocks noChangeArrowheads="1"/>
            </p:cNvSpPr>
            <p:nvPr/>
          </p:nvSpPr>
          <p:spPr bwMode="auto">
            <a:xfrm>
              <a:off x="7553659" y="1731294"/>
              <a:ext cx="39232" cy="3884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" name="Oval 536"/>
            <p:cNvSpPr>
              <a:spLocks noChangeArrowheads="1"/>
            </p:cNvSpPr>
            <p:nvPr/>
          </p:nvSpPr>
          <p:spPr bwMode="auto">
            <a:xfrm>
              <a:off x="7707868" y="1729740"/>
              <a:ext cx="42339" cy="4233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" name="Oval 537"/>
            <p:cNvSpPr>
              <a:spLocks noChangeArrowheads="1"/>
            </p:cNvSpPr>
            <p:nvPr/>
          </p:nvSpPr>
          <p:spPr bwMode="auto">
            <a:xfrm>
              <a:off x="6163843" y="1902593"/>
              <a:ext cx="10099" cy="9322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" name="Oval 538"/>
            <p:cNvSpPr>
              <a:spLocks noChangeArrowheads="1"/>
            </p:cNvSpPr>
            <p:nvPr/>
          </p:nvSpPr>
          <p:spPr bwMode="auto">
            <a:xfrm>
              <a:off x="6319217" y="1901039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" name="Oval 539"/>
            <p:cNvSpPr>
              <a:spLocks noChangeArrowheads="1"/>
            </p:cNvSpPr>
            <p:nvPr/>
          </p:nvSpPr>
          <p:spPr bwMode="auto">
            <a:xfrm>
              <a:off x="6473425" y="1899097"/>
              <a:ext cx="14760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" name="Oval 540"/>
            <p:cNvSpPr>
              <a:spLocks noChangeArrowheads="1"/>
            </p:cNvSpPr>
            <p:nvPr/>
          </p:nvSpPr>
          <p:spPr bwMode="auto">
            <a:xfrm>
              <a:off x="6628798" y="1897932"/>
              <a:ext cx="16703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" name="Oval 541"/>
            <p:cNvSpPr>
              <a:spLocks noChangeArrowheads="1"/>
            </p:cNvSpPr>
            <p:nvPr/>
          </p:nvSpPr>
          <p:spPr bwMode="auto">
            <a:xfrm>
              <a:off x="6784172" y="1897932"/>
              <a:ext cx="18257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" name="Oval 542"/>
            <p:cNvSpPr>
              <a:spLocks noChangeArrowheads="1"/>
            </p:cNvSpPr>
            <p:nvPr/>
          </p:nvSpPr>
          <p:spPr bwMode="auto">
            <a:xfrm>
              <a:off x="6937603" y="1896378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" name="Oval 543"/>
            <p:cNvSpPr>
              <a:spLocks noChangeArrowheads="1"/>
            </p:cNvSpPr>
            <p:nvPr/>
          </p:nvSpPr>
          <p:spPr bwMode="auto">
            <a:xfrm>
              <a:off x="7092200" y="1892494"/>
              <a:ext cx="26414" cy="2757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" name="Oval 544"/>
            <p:cNvSpPr>
              <a:spLocks noChangeArrowheads="1"/>
            </p:cNvSpPr>
            <p:nvPr/>
          </p:nvSpPr>
          <p:spPr bwMode="auto">
            <a:xfrm>
              <a:off x="7246408" y="1892494"/>
              <a:ext cx="28744" cy="2874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" name="Oval 545"/>
            <p:cNvSpPr>
              <a:spLocks noChangeArrowheads="1"/>
            </p:cNvSpPr>
            <p:nvPr/>
          </p:nvSpPr>
          <p:spPr bwMode="auto">
            <a:xfrm>
              <a:off x="7401005" y="1890552"/>
              <a:ext cx="32240" cy="3340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" name="Oval 546"/>
            <p:cNvSpPr>
              <a:spLocks noChangeArrowheads="1"/>
            </p:cNvSpPr>
            <p:nvPr/>
          </p:nvSpPr>
          <p:spPr bwMode="auto">
            <a:xfrm>
              <a:off x="7554436" y="1887832"/>
              <a:ext cx="37678" cy="3806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" name="Oval 547"/>
            <p:cNvSpPr>
              <a:spLocks noChangeArrowheads="1"/>
            </p:cNvSpPr>
            <p:nvPr/>
          </p:nvSpPr>
          <p:spPr bwMode="auto">
            <a:xfrm>
              <a:off x="7709033" y="1887056"/>
              <a:ext cx="40397" cy="3962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" name="Freeform 548"/>
            <p:cNvSpPr>
              <a:spLocks/>
            </p:cNvSpPr>
            <p:nvPr/>
          </p:nvSpPr>
          <p:spPr bwMode="auto">
            <a:xfrm>
              <a:off x="6163843" y="2058355"/>
              <a:ext cx="10099" cy="9322"/>
            </a:xfrm>
            <a:custGeom>
              <a:avLst/>
              <a:gdLst>
                <a:gd name="T0" fmla="*/ 6 w 11"/>
                <a:gd name="T1" fmla="*/ 0 h 10"/>
                <a:gd name="T2" fmla="*/ 0 w 11"/>
                <a:gd name="T3" fmla="*/ 5 h 10"/>
                <a:gd name="T4" fmla="*/ 6 w 11"/>
                <a:gd name="T5" fmla="*/ 10 h 10"/>
                <a:gd name="T6" fmla="*/ 11 w 11"/>
                <a:gd name="T7" fmla="*/ 5 h 10"/>
                <a:gd name="T8" fmla="*/ 6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6" y="0"/>
                  </a:moveTo>
                  <a:cubicBezTo>
                    <a:pt x="3" y="0"/>
                    <a:pt x="0" y="3"/>
                    <a:pt x="0" y="5"/>
                  </a:cubicBezTo>
                  <a:cubicBezTo>
                    <a:pt x="0" y="9"/>
                    <a:pt x="3" y="10"/>
                    <a:pt x="6" y="10"/>
                  </a:cubicBezTo>
                  <a:cubicBezTo>
                    <a:pt x="9" y="10"/>
                    <a:pt x="11" y="9"/>
                    <a:pt x="11" y="5"/>
                  </a:cubicBezTo>
                  <a:cubicBezTo>
                    <a:pt x="11" y="3"/>
                    <a:pt x="9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" name="Oval 549"/>
            <p:cNvSpPr>
              <a:spLocks noChangeArrowheads="1"/>
            </p:cNvSpPr>
            <p:nvPr/>
          </p:nvSpPr>
          <p:spPr bwMode="auto">
            <a:xfrm>
              <a:off x="6319217" y="2056413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Oval 550"/>
            <p:cNvSpPr>
              <a:spLocks noChangeArrowheads="1"/>
            </p:cNvSpPr>
            <p:nvPr/>
          </p:nvSpPr>
          <p:spPr bwMode="auto">
            <a:xfrm>
              <a:off x="6474590" y="2055636"/>
              <a:ext cx="13595" cy="147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Oval 551"/>
            <p:cNvSpPr>
              <a:spLocks noChangeArrowheads="1"/>
            </p:cNvSpPr>
            <p:nvPr/>
          </p:nvSpPr>
          <p:spPr bwMode="auto">
            <a:xfrm>
              <a:off x="6629575" y="2055636"/>
              <a:ext cx="15926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" name="Oval 552"/>
            <p:cNvSpPr>
              <a:spLocks noChangeArrowheads="1"/>
            </p:cNvSpPr>
            <p:nvPr/>
          </p:nvSpPr>
          <p:spPr bwMode="auto">
            <a:xfrm>
              <a:off x="6784172" y="2053694"/>
              <a:ext cx="18257" cy="1825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Oval 553"/>
            <p:cNvSpPr>
              <a:spLocks noChangeArrowheads="1"/>
            </p:cNvSpPr>
            <p:nvPr/>
          </p:nvSpPr>
          <p:spPr bwMode="auto">
            <a:xfrm>
              <a:off x="6937603" y="2051751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" name="Oval 554"/>
            <p:cNvSpPr>
              <a:spLocks noChangeArrowheads="1"/>
            </p:cNvSpPr>
            <p:nvPr/>
          </p:nvSpPr>
          <p:spPr bwMode="auto">
            <a:xfrm>
              <a:off x="7092200" y="2050198"/>
              <a:ext cx="26414" cy="2757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" name="Freeform 555"/>
            <p:cNvSpPr>
              <a:spLocks/>
            </p:cNvSpPr>
            <p:nvPr/>
          </p:nvSpPr>
          <p:spPr bwMode="auto">
            <a:xfrm>
              <a:off x="7246408" y="2048256"/>
              <a:ext cx="29521" cy="29521"/>
            </a:xfrm>
            <a:custGeom>
              <a:avLst/>
              <a:gdLst>
                <a:gd name="T0" fmla="*/ 16 w 32"/>
                <a:gd name="T1" fmla="*/ 0 h 32"/>
                <a:gd name="T2" fmla="*/ 0 w 32"/>
                <a:gd name="T3" fmla="*/ 16 h 32"/>
                <a:gd name="T4" fmla="*/ 16 w 32"/>
                <a:gd name="T5" fmla="*/ 32 h 32"/>
                <a:gd name="T6" fmla="*/ 32 w 32"/>
                <a:gd name="T7" fmla="*/ 16 h 32"/>
                <a:gd name="T8" fmla="*/ 16 w 3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7" y="0"/>
                    <a:pt x="0" y="8"/>
                    <a:pt x="0" y="16"/>
                  </a:cubicBezTo>
                  <a:cubicBezTo>
                    <a:pt x="0" y="26"/>
                    <a:pt x="7" y="32"/>
                    <a:pt x="16" y="32"/>
                  </a:cubicBezTo>
                  <a:cubicBezTo>
                    <a:pt x="24" y="32"/>
                    <a:pt x="32" y="26"/>
                    <a:pt x="32" y="16"/>
                  </a:cubicBezTo>
                  <a:cubicBezTo>
                    <a:pt x="32" y="8"/>
                    <a:pt x="24" y="0"/>
                    <a:pt x="1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" name="Oval 556"/>
            <p:cNvSpPr>
              <a:spLocks noChangeArrowheads="1"/>
            </p:cNvSpPr>
            <p:nvPr/>
          </p:nvSpPr>
          <p:spPr bwMode="auto">
            <a:xfrm>
              <a:off x="7401005" y="2046313"/>
              <a:ext cx="32240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Oval 557"/>
            <p:cNvSpPr>
              <a:spLocks noChangeArrowheads="1"/>
            </p:cNvSpPr>
            <p:nvPr/>
          </p:nvSpPr>
          <p:spPr bwMode="auto">
            <a:xfrm>
              <a:off x="7554436" y="2044371"/>
              <a:ext cx="37678" cy="3767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" name="Oval 558"/>
            <p:cNvSpPr>
              <a:spLocks noChangeArrowheads="1"/>
            </p:cNvSpPr>
            <p:nvPr/>
          </p:nvSpPr>
          <p:spPr bwMode="auto">
            <a:xfrm>
              <a:off x="7707868" y="2042818"/>
              <a:ext cx="42339" cy="4117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" name="Oval 559"/>
            <p:cNvSpPr>
              <a:spLocks noChangeArrowheads="1"/>
            </p:cNvSpPr>
            <p:nvPr/>
          </p:nvSpPr>
          <p:spPr bwMode="auto">
            <a:xfrm>
              <a:off x="6164620" y="2214894"/>
              <a:ext cx="9322" cy="9322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Oval 560"/>
            <p:cNvSpPr>
              <a:spLocks noChangeArrowheads="1"/>
            </p:cNvSpPr>
            <p:nvPr/>
          </p:nvSpPr>
          <p:spPr bwMode="auto">
            <a:xfrm>
              <a:off x="6319217" y="2212952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Oval 561"/>
            <p:cNvSpPr>
              <a:spLocks noChangeArrowheads="1"/>
            </p:cNvSpPr>
            <p:nvPr/>
          </p:nvSpPr>
          <p:spPr bwMode="auto">
            <a:xfrm>
              <a:off x="6474590" y="2212952"/>
              <a:ext cx="13595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" name="Oval 562"/>
            <p:cNvSpPr>
              <a:spLocks noChangeArrowheads="1"/>
            </p:cNvSpPr>
            <p:nvPr/>
          </p:nvSpPr>
          <p:spPr bwMode="auto">
            <a:xfrm>
              <a:off x="6629575" y="2212175"/>
              <a:ext cx="14760" cy="147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" name="Oval 563"/>
            <p:cNvSpPr>
              <a:spLocks noChangeArrowheads="1"/>
            </p:cNvSpPr>
            <p:nvPr/>
          </p:nvSpPr>
          <p:spPr bwMode="auto">
            <a:xfrm>
              <a:off x="6784172" y="2211009"/>
              <a:ext cx="17480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" name="Oval 564"/>
            <p:cNvSpPr>
              <a:spLocks noChangeArrowheads="1"/>
            </p:cNvSpPr>
            <p:nvPr/>
          </p:nvSpPr>
          <p:spPr bwMode="auto">
            <a:xfrm>
              <a:off x="6937603" y="2208290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" name="Oval 565"/>
            <p:cNvSpPr>
              <a:spLocks noChangeArrowheads="1"/>
            </p:cNvSpPr>
            <p:nvPr/>
          </p:nvSpPr>
          <p:spPr bwMode="auto">
            <a:xfrm>
              <a:off x="7092200" y="2207514"/>
              <a:ext cx="25637" cy="248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" name="Oval 566"/>
            <p:cNvSpPr>
              <a:spLocks noChangeArrowheads="1"/>
            </p:cNvSpPr>
            <p:nvPr/>
          </p:nvSpPr>
          <p:spPr bwMode="auto">
            <a:xfrm>
              <a:off x="7246408" y="2205571"/>
              <a:ext cx="28744" cy="2874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" name="Oval 567"/>
            <p:cNvSpPr>
              <a:spLocks noChangeArrowheads="1"/>
            </p:cNvSpPr>
            <p:nvPr/>
          </p:nvSpPr>
          <p:spPr bwMode="auto">
            <a:xfrm>
              <a:off x="7401005" y="2203629"/>
              <a:ext cx="32240" cy="3146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" name="Oval 568"/>
            <p:cNvSpPr>
              <a:spLocks noChangeArrowheads="1"/>
            </p:cNvSpPr>
            <p:nvPr/>
          </p:nvSpPr>
          <p:spPr bwMode="auto">
            <a:xfrm>
              <a:off x="7554436" y="2200910"/>
              <a:ext cx="37678" cy="3690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" name="Oval 569"/>
            <p:cNvSpPr>
              <a:spLocks noChangeArrowheads="1"/>
            </p:cNvSpPr>
            <p:nvPr/>
          </p:nvSpPr>
          <p:spPr bwMode="auto">
            <a:xfrm>
              <a:off x="7709033" y="2199356"/>
              <a:ext cx="40397" cy="4039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570"/>
            <p:cNvSpPr>
              <a:spLocks/>
            </p:cNvSpPr>
            <p:nvPr/>
          </p:nvSpPr>
          <p:spPr bwMode="auto">
            <a:xfrm>
              <a:off x="6164620" y="2371433"/>
              <a:ext cx="9322" cy="8157"/>
            </a:xfrm>
            <a:custGeom>
              <a:avLst/>
              <a:gdLst>
                <a:gd name="T0" fmla="*/ 5 w 10"/>
                <a:gd name="T1" fmla="*/ 0 h 9"/>
                <a:gd name="T2" fmla="*/ 0 w 10"/>
                <a:gd name="T3" fmla="*/ 5 h 9"/>
                <a:gd name="T4" fmla="*/ 5 w 10"/>
                <a:gd name="T5" fmla="*/ 9 h 9"/>
                <a:gd name="T6" fmla="*/ 10 w 10"/>
                <a:gd name="T7" fmla="*/ 5 h 9"/>
                <a:gd name="T8" fmla="*/ 5 w 10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5" y="0"/>
                  </a:moveTo>
                  <a:cubicBezTo>
                    <a:pt x="2" y="0"/>
                    <a:pt x="0" y="1"/>
                    <a:pt x="0" y="5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7" y="9"/>
                    <a:pt x="10" y="7"/>
                    <a:pt x="10" y="5"/>
                  </a:cubicBezTo>
                  <a:cubicBezTo>
                    <a:pt x="10" y="1"/>
                    <a:pt x="7" y="0"/>
                    <a:pt x="5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571"/>
            <p:cNvSpPr>
              <a:spLocks/>
            </p:cNvSpPr>
            <p:nvPr/>
          </p:nvSpPr>
          <p:spPr bwMode="auto">
            <a:xfrm>
              <a:off x="6319993" y="2370267"/>
              <a:ext cx="10099" cy="10488"/>
            </a:xfrm>
            <a:custGeom>
              <a:avLst/>
              <a:gdLst>
                <a:gd name="T0" fmla="*/ 6 w 11"/>
                <a:gd name="T1" fmla="*/ 0 h 11"/>
                <a:gd name="T2" fmla="*/ 0 w 11"/>
                <a:gd name="T3" fmla="*/ 6 h 11"/>
                <a:gd name="T4" fmla="*/ 6 w 11"/>
                <a:gd name="T5" fmla="*/ 11 h 11"/>
                <a:gd name="T6" fmla="*/ 11 w 11"/>
                <a:gd name="T7" fmla="*/ 6 h 11"/>
                <a:gd name="T8" fmla="*/ 6 w 11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6" y="0"/>
                  </a:moveTo>
                  <a:cubicBezTo>
                    <a:pt x="2" y="0"/>
                    <a:pt x="0" y="2"/>
                    <a:pt x="0" y="6"/>
                  </a:cubicBezTo>
                  <a:cubicBezTo>
                    <a:pt x="0" y="8"/>
                    <a:pt x="2" y="11"/>
                    <a:pt x="6" y="11"/>
                  </a:cubicBezTo>
                  <a:cubicBezTo>
                    <a:pt x="9" y="11"/>
                    <a:pt x="11" y="8"/>
                    <a:pt x="11" y="6"/>
                  </a:cubicBezTo>
                  <a:cubicBezTo>
                    <a:pt x="11" y="2"/>
                    <a:pt x="9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" name="Freeform 572"/>
            <p:cNvSpPr>
              <a:spLocks/>
            </p:cNvSpPr>
            <p:nvPr/>
          </p:nvSpPr>
          <p:spPr bwMode="auto">
            <a:xfrm>
              <a:off x="6475367" y="2369490"/>
              <a:ext cx="12042" cy="12042"/>
            </a:xfrm>
            <a:custGeom>
              <a:avLst/>
              <a:gdLst>
                <a:gd name="T0" fmla="*/ 6 w 13"/>
                <a:gd name="T1" fmla="*/ 0 h 13"/>
                <a:gd name="T2" fmla="*/ 0 w 13"/>
                <a:gd name="T3" fmla="*/ 7 h 13"/>
                <a:gd name="T4" fmla="*/ 6 w 13"/>
                <a:gd name="T5" fmla="*/ 13 h 13"/>
                <a:gd name="T6" fmla="*/ 13 w 13"/>
                <a:gd name="T7" fmla="*/ 7 h 13"/>
                <a:gd name="T8" fmla="*/ 6 w 13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6" y="0"/>
                  </a:moveTo>
                  <a:cubicBezTo>
                    <a:pt x="2" y="0"/>
                    <a:pt x="0" y="2"/>
                    <a:pt x="0" y="7"/>
                  </a:cubicBezTo>
                  <a:cubicBezTo>
                    <a:pt x="0" y="10"/>
                    <a:pt x="2" y="13"/>
                    <a:pt x="6" y="13"/>
                  </a:cubicBezTo>
                  <a:cubicBezTo>
                    <a:pt x="10" y="13"/>
                    <a:pt x="13" y="10"/>
                    <a:pt x="13" y="7"/>
                  </a:cubicBezTo>
                  <a:cubicBezTo>
                    <a:pt x="13" y="2"/>
                    <a:pt x="10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" name="Oval 573"/>
            <p:cNvSpPr>
              <a:spLocks noChangeArrowheads="1"/>
            </p:cNvSpPr>
            <p:nvPr/>
          </p:nvSpPr>
          <p:spPr bwMode="auto">
            <a:xfrm>
              <a:off x="6629575" y="2368713"/>
              <a:ext cx="14760" cy="1359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" name="Oval 574"/>
            <p:cNvSpPr>
              <a:spLocks noChangeArrowheads="1"/>
            </p:cNvSpPr>
            <p:nvPr/>
          </p:nvSpPr>
          <p:spPr bwMode="auto">
            <a:xfrm>
              <a:off x="6784172" y="2366771"/>
              <a:ext cx="17480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" name="Oval 575"/>
            <p:cNvSpPr>
              <a:spLocks noChangeArrowheads="1"/>
            </p:cNvSpPr>
            <p:nvPr/>
          </p:nvSpPr>
          <p:spPr bwMode="auto">
            <a:xfrm>
              <a:off x="6938769" y="2364829"/>
              <a:ext cx="20975" cy="2136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Freeform 576"/>
            <p:cNvSpPr>
              <a:spLocks/>
            </p:cNvSpPr>
            <p:nvPr/>
          </p:nvSpPr>
          <p:spPr bwMode="auto">
            <a:xfrm>
              <a:off x="7092977" y="2362887"/>
              <a:ext cx="24083" cy="2408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4 h 26"/>
                <a:gd name="T4" fmla="*/ 13 w 26"/>
                <a:gd name="T5" fmla="*/ 26 h 26"/>
                <a:gd name="T6" fmla="*/ 26 w 26"/>
                <a:gd name="T7" fmla="*/ 14 h 26"/>
                <a:gd name="T8" fmla="*/ 13 w 26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4"/>
                  </a:cubicBezTo>
                  <a:cubicBezTo>
                    <a:pt x="26" y="6"/>
                    <a:pt x="20" y="0"/>
                    <a:pt x="13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" name="Freeform 577"/>
            <p:cNvSpPr>
              <a:spLocks/>
            </p:cNvSpPr>
            <p:nvPr/>
          </p:nvSpPr>
          <p:spPr bwMode="auto">
            <a:xfrm>
              <a:off x="7246408" y="2360168"/>
              <a:ext cx="28744" cy="29521"/>
            </a:xfrm>
            <a:custGeom>
              <a:avLst/>
              <a:gdLst>
                <a:gd name="T0" fmla="*/ 16 w 31"/>
                <a:gd name="T1" fmla="*/ 0 h 32"/>
                <a:gd name="T2" fmla="*/ 0 w 31"/>
                <a:gd name="T3" fmla="*/ 17 h 32"/>
                <a:gd name="T4" fmla="*/ 16 w 31"/>
                <a:gd name="T5" fmla="*/ 32 h 32"/>
                <a:gd name="T6" fmla="*/ 31 w 31"/>
                <a:gd name="T7" fmla="*/ 17 h 32"/>
                <a:gd name="T8" fmla="*/ 16 w 31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2">
                  <a:moveTo>
                    <a:pt x="16" y="0"/>
                  </a:moveTo>
                  <a:cubicBezTo>
                    <a:pt x="7" y="0"/>
                    <a:pt x="0" y="7"/>
                    <a:pt x="0" y="17"/>
                  </a:cubicBezTo>
                  <a:cubicBezTo>
                    <a:pt x="0" y="25"/>
                    <a:pt x="7" y="32"/>
                    <a:pt x="16" y="32"/>
                  </a:cubicBezTo>
                  <a:cubicBezTo>
                    <a:pt x="24" y="32"/>
                    <a:pt x="31" y="25"/>
                    <a:pt x="31" y="17"/>
                  </a:cubicBezTo>
                  <a:cubicBezTo>
                    <a:pt x="31" y="7"/>
                    <a:pt x="24" y="0"/>
                    <a:pt x="1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" name="Oval 578"/>
            <p:cNvSpPr>
              <a:spLocks noChangeArrowheads="1"/>
            </p:cNvSpPr>
            <p:nvPr/>
          </p:nvSpPr>
          <p:spPr bwMode="auto">
            <a:xfrm>
              <a:off x="7401005" y="2359391"/>
              <a:ext cx="32240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Oval 579"/>
            <p:cNvSpPr>
              <a:spLocks noChangeArrowheads="1"/>
            </p:cNvSpPr>
            <p:nvPr/>
          </p:nvSpPr>
          <p:spPr bwMode="auto">
            <a:xfrm>
              <a:off x="7555213" y="2357449"/>
              <a:ext cx="36124" cy="3612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" name="Oval 580"/>
            <p:cNvSpPr>
              <a:spLocks noChangeArrowheads="1"/>
            </p:cNvSpPr>
            <p:nvPr/>
          </p:nvSpPr>
          <p:spPr bwMode="auto">
            <a:xfrm>
              <a:off x="7709033" y="2354730"/>
              <a:ext cx="40397" cy="4039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cxnSp>
        <p:nvCxnSpPr>
          <p:cNvPr id="60" name="직선 연결선 59"/>
          <p:cNvCxnSpPr/>
          <p:nvPr/>
        </p:nvCxnSpPr>
        <p:spPr>
          <a:xfrm>
            <a:off x="0" y="920192"/>
            <a:ext cx="12192000" cy="0"/>
          </a:xfrm>
          <a:prstGeom prst="line">
            <a:avLst/>
          </a:prstGeom>
          <a:ln w="317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내용 개체 틀 69"/>
          <p:cNvSpPr txBox="1">
            <a:spLocks/>
          </p:cNvSpPr>
          <p:nvPr/>
        </p:nvSpPr>
        <p:spPr>
          <a:xfrm>
            <a:off x="488636" y="246597"/>
            <a:ext cx="8012339" cy="4501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ko-KR" altLang="en-US" sz="2800" b="1" kern="1200" spc="-1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/>
              <a:t>사업화 </a:t>
            </a:r>
            <a:r>
              <a:rPr lang="ko-KR" altLang="en-US" dirty="0"/>
              <a:t>추진계획</a:t>
            </a:r>
            <a:endParaRPr kumimoji="0" lang="ko-KR" altLang="en-US" dirty="0"/>
          </a:p>
        </p:txBody>
      </p:sp>
      <p:sp>
        <p:nvSpPr>
          <p:cNvPr id="62" name="내용 개체 틀 69"/>
          <p:cNvSpPr txBox="1">
            <a:spLocks/>
          </p:cNvSpPr>
          <p:nvPr/>
        </p:nvSpPr>
        <p:spPr>
          <a:xfrm>
            <a:off x="637327" y="1266357"/>
            <a:ext cx="8012339" cy="4501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lang="ko-KR" altLang="en-US" sz="2400" kern="1200" spc="-150" baseline="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ko-KR" altLang="en-US" sz="2800" b="1" kern="1200" spc="-1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>
                <a:latin typeface="+mn-lt"/>
              </a:rPr>
              <a:t>향후 </a:t>
            </a:r>
            <a:r>
              <a:rPr lang="en-US" altLang="ko-KR" dirty="0">
                <a:latin typeface="+mn-lt"/>
              </a:rPr>
              <a:t>5</a:t>
            </a:r>
            <a:r>
              <a:rPr lang="ko-KR" altLang="en-US" dirty="0">
                <a:latin typeface="+mn-lt"/>
              </a:rPr>
              <a:t>년간 투자 계획</a:t>
            </a:r>
            <a:endParaRPr kumimoji="0" lang="ko-KR" altLang="en-US" dirty="0">
              <a:latin typeface="+mn-lt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0F045447-D644-4892-8E51-A92A4294C058}"/>
              </a:ext>
            </a:extLst>
          </p:cNvPr>
          <p:cNvSpPr/>
          <p:nvPr/>
        </p:nvSpPr>
        <p:spPr>
          <a:xfrm>
            <a:off x="497627" y="1296143"/>
            <a:ext cx="88900" cy="358925"/>
          </a:xfrm>
          <a:prstGeom prst="rect">
            <a:avLst/>
          </a:prstGeom>
          <a:solidFill>
            <a:srgbClr val="FBA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64" name="Rectangle 1"/>
          <p:cNvSpPr>
            <a:spLocks noChangeArrowheads="1"/>
          </p:cNvSpPr>
          <p:nvPr/>
        </p:nvSpPr>
        <p:spPr bwMode="auto">
          <a:xfrm>
            <a:off x="10468941" y="1714152"/>
            <a:ext cx="1276311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latinLnBrk="0"/>
            <a:r>
              <a:rPr lang="en-US" altLang="ko-KR" sz="1300" dirty="0">
                <a:solidFill>
                  <a:srgbClr val="000000"/>
                </a:solidFill>
                <a:latin typeface="+mn-lt"/>
                <a:ea typeface="한양중고딕"/>
              </a:rPr>
              <a:t>(</a:t>
            </a:r>
            <a:r>
              <a:rPr lang="ko-KR" altLang="en-US" sz="1300" dirty="0">
                <a:solidFill>
                  <a:srgbClr val="000000"/>
                </a:solidFill>
                <a:latin typeface="+mn-lt"/>
                <a:ea typeface="한양중고딕"/>
              </a:rPr>
              <a:t>단위 </a:t>
            </a:r>
            <a:r>
              <a:rPr lang="en-US" altLang="ko-KR" sz="1300" dirty="0">
                <a:solidFill>
                  <a:srgbClr val="000000"/>
                </a:solidFill>
                <a:latin typeface="+mn-lt"/>
                <a:ea typeface="한양중고딕"/>
              </a:rPr>
              <a:t>: </a:t>
            </a:r>
            <a:r>
              <a:rPr lang="ko-KR" altLang="en-US" sz="1300" dirty="0">
                <a:solidFill>
                  <a:srgbClr val="000000"/>
                </a:solidFill>
                <a:latin typeface="+mn-lt"/>
                <a:ea typeface="한양중고딕"/>
              </a:rPr>
              <a:t>백만원</a:t>
            </a:r>
            <a:r>
              <a:rPr lang="en-US" altLang="ko-KR" sz="1300" dirty="0">
                <a:solidFill>
                  <a:srgbClr val="000000"/>
                </a:solidFill>
                <a:latin typeface="+mn-lt"/>
                <a:ea typeface="한양중고딕"/>
              </a:rPr>
              <a:t>)</a:t>
            </a:r>
            <a:endParaRPr kumimoji="0" lang="ko-KR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5584947"/>
              </p:ext>
            </p:extLst>
          </p:nvPr>
        </p:nvGraphicFramePr>
        <p:xfrm>
          <a:off x="748495" y="2062690"/>
          <a:ext cx="10937022" cy="4294983"/>
        </p:xfrm>
        <a:graphic>
          <a:graphicData uri="http://schemas.openxmlformats.org/drawingml/2006/table">
            <a:tbl>
              <a:tblPr/>
              <a:tblGrid>
                <a:gridCol w="1111369">
                  <a:extLst>
                    <a:ext uri="{9D8B030D-6E8A-4147-A177-3AD203B41FA5}">
                      <a16:colId xmlns:a16="http://schemas.microsoft.com/office/drawing/2014/main" val="32413904"/>
                    </a:ext>
                  </a:extLst>
                </a:gridCol>
                <a:gridCol w="1583539">
                  <a:extLst>
                    <a:ext uri="{9D8B030D-6E8A-4147-A177-3AD203B41FA5}">
                      <a16:colId xmlns:a16="http://schemas.microsoft.com/office/drawing/2014/main" val="3011342527"/>
                    </a:ext>
                  </a:extLst>
                </a:gridCol>
                <a:gridCol w="1583539">
                  <a:extLst>
                    <a:ext uri="{9D8B030D-6E8A-4147-A177-3AD203B41FA5}">
                      <a16:colId xmlns:a16="http://schemas.microsoft.com/office/drawing/2014/main" val="4091854876"/>
                    </a:ext>
                  </a:extLst>
                </a:gridCol>
                <a:gridCol w="1583539">
                  <a:extLst>
                    <a:ext uri="{9D8B030D-6E8A-4147-A177-3AD203B41FA5}">
                      <a16:colId xmlns:a16="http://schemas.microsoft.com/office/drawing/2014/main" val="1860034205"/>
                    </a:ext>
                  </a:extLst>
                </a:gridCol>
                <a:gridCol w="1268759">
                  <a:extLst>
                    <a:ext uri="{9D8B030D-6E8A-4147-A177-3AD203B41FA5}">
                      <a16:colId xmlns:a16="http://schemas.microsoft.com/office/drawing/2014/main" val="3862744364"/>
                    </a:ext>
                  </a:extLst>
                </a:gridCol>
                <a:gridCol w="1268759">
                  <a:extLst>
                    <a:ext uri="{9D8B030D-6E8A-4147-A177-3AD203B41FA5}">
                      <a16:colId xmlns:a16="http://schemas.microsoft.com/office/drawing/2014/main" val="3681676399"/>
                    </a:ext>
                  </a:extLst>
                </a:gridCol>
                <a:gridCol w="1268759">
                  <a:extLst>
                    <a:ext uri="{9D8B030D-6E8A-4147-A177-3AD203B41FA5}">
                      <a16:colId xmlns:a16="http://schemas.microsoft.com/office/drawing/2014/main" val="3604648900"/>
                    </a:ext>
                  </a:extLst>
                </a:gridCol>
                <a:gridCol w="1268759">
                  <a:extLst>
                    <a:ext uri="{9D8B030D-6E8A-4147-A177-3AD203B41FA5}">
                      <a16:colId xmlns:a16="http://schemas.microsoft.com/office/drawing/2014/main" val="1187826789"/>
                    </a:ext>
                  </a:extLst>
                </a:gridCol>
              </a:tblGrid>
              <a:tr h="390453"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구분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20XX</a:t>
                      </a:r>
                      <a:r>
                        <a:rPr lang="ko-KR" altLang="en-US" sz="12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20XX</a:t>
                      </a:r>
                      <a:r>
                        <a:rPr lang="ko-KR" altLang="en-US" sz="12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20XX</a:t>
                      </a:r>
                      <a:r>
                        <a:rPr lang="ko-KR" altLang="en-US" sz="12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20XX</a:t>
                      </a:r>
                      <a:r>
                        <a:rPr lang="ko-KR" altLang="en-US" sz="12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20XX</a:t>
                      </a:r>
                      <a:r>
                        <a:rPr lang="ko-KR" altLang="en-US" sz="12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444004"/>
                  </a:ext>
                </a:extLst>
              </a:tr>
              <a:tr h="390453">
                <a:tc rowSpan="2"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사업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비용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매출원가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2749590"/>
                  </a:ext>
                </a:extLst>
              </a:tr>
              <a:tr h="390453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판매관리비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007519"/>
                  </a:ext>
                </a:extLst>
              </a:tr>
              <a:tr h="390453"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사업비용 합계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3428789"/>
                  </a:ext>
                </a:extLst>
              </a:tr>
              <a:tr h="390453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자본적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지출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토지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7849805"/>
                  </a:ext>
                </a:extLst>
              </a:tr>
              <a:tr h="3904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건물</a:t>
                      </a: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/</a:t>
                      </a: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구축물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1221606"/>
                  </a:ext>
                </a:extLst>
              </a:tr>
              <a:tr h="3904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기계장치 등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4469096"/>
                  </a:ext>
                </a:extLst>
              </a:tr>
              <a:tr h="390453"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자본적 지출 합계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849957"/>
                  </a:ext>
                </a:extLst>
              </a:tr>
              <a:tr h="390453"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6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합계</a:t>
                      </a:r>
                      <a:r>
                        <a:rPr lang="en-US" altLang="ko-KR" sz="1200" b="1" kern="0" spc="-16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(</a:t>
                      </a:r>
                      <a:r>
                        <a:rPr lang="ko-KR" altLang="en-US" sz="1200" b="1" kern="0" spc="-16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사업비용 </a:t>
                      </a:r>
                      <a:r>
                        <a:rPr lang="en-US" altLang="ko-KR" sz="1200" b="1" kern="0" spc="-16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+ </a:t>
                      </a:r>
                      <a:r>
                        <a:rPr lang="ko-KR" altLang="en-US" sz="1200" b="1" kern="0" spc="-16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자본적 지출</a:t>
                      </a:r>
                      <a:r>
                        <a:rPr lang="en-US" altLang="ko-KR" sz="1200" b="1" kern="0" spc="-16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232171"/>
                  </a:ext>
                </a:extLst>
              </a:tr>
              <a:tr h="390453"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감가상각비 등 현금유출 없는 비용 차감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6285564"/>
                  </a:ext>
                </a:extLst>
              </a:tr>
              <a:tr h="390453"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현금 유출 추정액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000,000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60369"/>
                  </a:ext>
                </a:extLst>
              </a:tr>
            </a:tbl>
          </a:graphicData>
        </a:graphic>
      </p:graphicFrame>
      <p:sp>
        <p:nvSpPr>
          <p:cNvPr id="65" name="직사각형 64"/>
          <p:cNvSpPr/>
          <p:nvPr/>
        </p:nvSpPr>
        <p:spPr>
          <a:xfrm>
            <a:off x="748495" y="6436912"/>
            <a:ext cx="38363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/>
              <a:t> </a:t>
            </a:r>
            <a:r>
              <a:rPr lang="ko-KR" altLang="en-US" dirty="0" smtClean="0"/>
              <a:t>* </a:t>
            </a:r>
            <a:r>
              <a:rPr lang="ko-KR" altLang="en-US" dirty="0" err="1" smtClean="0"/>
              <a:t>산출근거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사업계획서 </a:t>
            </a:r>
            <a:r>
              <a:rPr lang="en-US" altLang="ko-KR" dirty="0" smtClean="0"/>
              <a:t>00p </a:t>
            </a:r>
            <a:r>
              <a:rPr lang="ko-KR" altLang="en-US" dirty="0" smtClean="0"/>
              <a:t>참고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67459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1"/>
            <a:ext cx="12192000" cy="919155"/>
          </a:xfrm>
          <a:prstGeom prst="rect">
            <a:avLst/>
          </a:prstGeom>
          <a:gradFill>
            <a:gsLst>
              <a:gs pos="100000">
                <a:srgbClr val="0E5076"/>
              </a:gs>
              <a:gs pos="0">
                <a:srgbClr val="08293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10037520" y="35081"/>
            <a:ext cx="2115152" cy="887183"/>
            <a:chOff x="6163843" y="1729740"/>
            <a:chExt cx="1586364" cy="665387"/>
          </a:xfrm>
        </p:grpSpPr>
        <p:sp>
          <p:nvSpPr>
            <p:cNvPr id="5" name="Oval 526"/>
            <p:cNvSpPr>
              <a:spLocks noChangeArrowheads="1"/>
            </p:cNvSpPr>
            <p:nvPr/>
          </p:nvSpPr>
          <p:spPr bwMode="auto">
            <a:xfrm>
              <a:off x="6163843" y="1744500"/>
              <a:ext cx="10876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" name="Oval 527"/>
            <p:cNvSpPr>
              <a:spLocks noChangeArrowheads="1"/>
            </p:cNvSpPr>
            <p:nvPr/>
          </p:nvSpPr>
          <p:spPr bwMode="auto">
            <a:xfrm>
              <a:off x="6319217" y="1744500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" name="Oval 528"/>
            <p:cNvSpPr>
              <a:spLocks noChangeArrowheads="1"/>
            </p:cNvSpPr>
            <p:nvPr/>
          </p:nvSpPr>
          <p:spPr bwMode="auto">
            <a:xfrm>
              <a:off x="6473425" y="1742558"/>
              <a:ext cx="14760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" name="Oval 529"/>
            <p:cNvSpPr>
              <a:spLocks noChangeArrowheads="1"/>
            </p:cNvSpPr>
            <p:nvPr/>
          </p:nvSpPr>
          <p:spPr bwMode="auto">
            <a:xfrm>
              <a:off x="6628798" y="1741393"/>
              <a:ext cx="16703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" name="Oval 530"/>
            <p:cNvSpPr>
              <a:spLocks noChangeArrowheads="1"/>
            </p:cNvSpPr>
            <p:nvPr/>
          </p:nvSpPr>
          <p:spPr bwMode="auto">
            <a:xfrm>
              <a:off x="6784172" y="1741393"/>
              <a:ext cx="18257" cy="1864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" name="Oval 531"/>
            <p:cNvSpPr>
              <a:spLocks noChangeArrowheads="1"/>
            </p:cNvSpPr>
            <p:nvPr/>
          </p:nvSpPr>
          <p:spPr bwMode="auto">
            <a:xfrm>
              <a:off x="6937603" y="1739839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" name="Oval 532"/>
            <p:cNvSpPr>
              <a:spLocks noChangeArrowheads="1"/>
            </p:cNvSpPr>
            <p:nvPr/>
          </p:nvSpPr>
          <p:spPr bwMode="auto">
            <a:xfrm>
              <a:off x="7092200" y="1737120"/>
              <a:ext cx="26414" cy="2641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" name="Oval 533"/>
            <p:cNvSpPr>
              <a:spLocks noChangeArrowheads="1"/>
            </p:cNvSpPr>
            <p:nvPr/>
          </p:nvSpPr>
          <p:spPr bwMode="auto">
            <a:xfrm>
              <a:off x="7246408" y="1735955"/>
              <a:ext cx="29521" cy="2952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" name="Oval 534"/>
            <p:cNvSpPr>
              <a:spLocks noChangeArrowheads="1"/>
            </p:cNvSpPr>
            <p:nvPr/>
          </p:nvSpPr>
          <p:spPr bwMode="auto">
            <a:xfrm>
              <a:off x="7399839" y="1734401"/>
              <a:ext cx="34182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" name="Oval 535"/>
            <p:cNvSpPr>
              <a:spLocks noChangeArrowheads="1"/>
            </p:cNvSpPr>
            <p:nvPr/>
          </p:nvSpPr>
          <p:spPr bwMode="auto">
            <a:xfrm>
              <a:off x="7553659" y="1731294"/>
              <a:ext cx="39232" cy="3884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" name="Oval 536"/>
            <p:cNvSpPr>
              <a:spLocks noChangeArrowheads="1"/>
            </p:cNvSpPr>
            <p:nvPr/>
          </p:nvSpPr>
          <p:spPr bwMode="auto">
            <a:xfrm>
              <a:off x="7707868" y="1729740"/>
              <a:ext cx="42339" cy="4233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" name="Oval 537"/>
            <p:cNvSpPr>
              <a:spLocks noChangeArrowheads="1"/>
            </p:cNvSpPr>
            <p:nvPr/>
          </p:nvSpPr>
          <p:spPr bwMode="auto">
            <a:xfrm>
              <a:off x="6163843" y="1902593"/>
              <a:ext cx="10099" cy="9322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" name="Oval 538"/>
            <p:cNvSpPr>
              <a:spLocks noChangeArrowheads="1"/>
            </p:cNvSpPr>
            <p:nvPr/>
          </p:nvSpPr>
          <p:spPr bwMode="auto">
            <a:xfrm>
              <a:off x="6319217" y="1901039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" name="Oval 539"/>
            <p:cNvSpPr>
              <a:spLocks noChangeArrowheads="1"/>
            </p:cNvSpPr>
            <p:nvPr/>
          </p:nvSpPr>
          <p:spPr bwMode="auto">
            <a:xfrm>
              <a:off x="6473425" y="1899097"/>
              <a:ext cx="14760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" name="Oval 540"/>
            <p:cNvSpPr>
              <a:spLocks noChangeArrowheads="1"/>
            </p:cNvSpPr>
            <p:nvPr/>
          </p:nvSpPr>
          <p:spPr bwMode="auto">
            <a:xfrm>
              <a:off x="6628798" y="1897932"/>
              <a:ext cx="16703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" name="Oval 541"/>
            <p:cNvSpPr>
              <a:spLocks noChangeArrowheads="1"/>
            </p:cNvSpPr>
            <p:nvPr/>
          </p:nvSpPr>
          <p:spPr bwMode="auto">
            <a:xfrm>
              <a:off x="6784172" y="1897932"/>
              <a:ext cx="18257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" name="Oval 542"/>
            <p:cNvSpPr>
              <a:spLocks noChangeArrowheads="1"/>
            </p:cNvSpPr>
            <p:nvPr/>
          </p:nvSpPr>
          <p:spPr bwMode="auto">
            <a:xfrm>
              <a:off x="6937603" y="1896378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" name="Oval 543"/>
            <p:cNvSpPr>
              <a:spLocks noChangeArrowheads="1"/>
            </p:cNvSpPr>
            <p:nvPr/>
          </p:nvSpPr>
          <p:spPr bwMode="auto">
            <a:xfrm>
              <a:off x="7092200" y="1892494"/>
              <a:ext cx="26414" cy="2757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" name="Oval 544"/>
            <p:cNvSpPr>
              <a:spLocks noChangeArrowheads="1"/>
            </p:cNvSpPr>
            <p:nvPr/>
          </p:nvSpPr>
          <p:spPr bwMode="auto">
            <a:xfrm>
              <a:off x="7246408" y="1892494"/>
              <a:ext cx="28744" cy="2874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" name="Oval 545"/>
            <p:cNvSpPr>
              <a:spLocks noChangeArrowheads="1"/>
            </p:cNvSpPr>
            <p:nvPr/>
          </p:nvSpPr>
          <p:spPr bwMode="auto">
            <a:xfrm>
              <a:off x="7401005" y="1890552"/>
              <a:ext cx="32240" cy="3340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" name="Oval 546"/>
            <p:cNvSpPr>
              <a:spLocks noChangeArrowheads="1"/>
            </p:cNvSpPr>
            <p:nvPr/>
          </p:nvSpPr>
          <p:spPr bwMode="auto">
            <a:xfrm>
              <a:off x="7554436" y="1887832"/>
              <a:ext cx="37678" cy="3806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" name="Oval 547"/>
            <p:cNvSpPr>
              <a:spLocks noChangeArrowheads="1"/>
            </p:cNvSpPr>
            <p:nvPr/>
          </p:nvSpPr>
          <p:spPr bwMode="auto">
            <a:xfrm>
              <a:off x="7709033" y="1887056"/>
              <a:ext cx="40397" cy="3962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" name="Freeform 548"/>
            <p:cNvSpPr>
              <a:spLocks/>
            </p:cNvSpPr>
            <p:nvPr/>
          </p:nvSpPr>
          <p:spPr bwMode="auto">
            <a:xfrm>
              <a:off x="6163843" y="2058355"/>
              <a:ext cx="10099" cy="9322"/>
            </a:xfrm>
            <a:custGeom>
              <a:avLst/>
              <a:gdLst>
                <a:gd name="T0" fmla="*/ 6 w 11"/>
                <a:gd name="T1" fmla="*/ 0 h 10"/>
                <a:gd name="T2" fmla="*/ 0 w 11"/>
                <a:gd name="T3" fmla="*/ 5 h 10"/>
                <a:gd name="T4" fmla="*/ 6 w 11"/>
                <a:gd name="T5" fmla="*/ 10 h 10"/>
                <a:gd name="T6" fmla="*/ 11 w 11"/>
                <a:gd name="T7" fmla="*/ 5 h 10"/>
                <a:gd name="T8" fmla="*/ 6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6" y="0"/>
                  </a:moveTo>
                  <a:cubicBezTo>
                    <a:pt x="3" y="0"/>
                    <a:pt x="0" y="3"/>
                    <a:pt x="0" y="5"/>
                  </a:cubicBezTo>
                  <a:cubicBezTo>
                    <a:pt x="0" y="9"/>
                    <a:pt x="3" y="10"/>
                    <a:pt x="6" y="10"/>
                  </a:cubicBezTo>
                  <a:cubicBezTo>
                    <a:pt x="9" y="10"/>
                    <a:pt x="11" y="9"/>
                    <a:pt x="11" y="5"/>
                  </a:cubicBezTo>
                  <a:cubicBezTo>
                    <a:pt x="11" y="3"/>
                    <a:pt x="9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" name="Oval 549"/>
            <p:cNvSpPr>
              <a:spLocks noChangeArrowheads="1"/>
            </p:cNvSpPr>
            <p:nvPr/>
          </p:nvSpPr>
          <p:spPr bwMode="auto">
            <a:xfrm>
              <a:off x="6319217" y="2056413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Oval 550"/>
            <p:cNvSpPr>
              <a:spLocks noChangeArrowheads="1"/>
            </p:cNvSpPr>
            <p:nvPr/>
          </p:nvSpPr>
          <p:spPr bwMode="auto">
            <a:xfrm>
              <a:off x="6474590" y="2055636"/>
              <a:ext cx="13595" cy="147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Oval 551"/>
            <p:cNvSpPr>
              <a:spLocks noChangeArrowheads="1"/>
            </p:cNvSpPr>
            <p:nvPr/>
          </p:nvSpPr>
          <p:spPr bwMode="auto">
            <a:xfrm>
              <a:off x="6629575" y="2055636"/>
              <a:ext cx="15926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" name="Oval 552"/>
            <p:cNvSpPr>
              <a:spLocks noChangeArrowheads="1"/>
            </p:cNvSpPr>
            <p:nvPr/>
          </p:nvSpPr>
          <p:spPr bwMode="auto">
            <a:xfrm>
              <a:off x="6784172" y="2053694"/>
              <a:ext cx="18257" cy="1825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Oval 553"/>
            <p:cNvSpPr>
              <a:spLocks noChangeArrowheads="1"/>
            </p:cNvSpPr>
            <p:nvPr/>
          </p:nvSpPr>
          <p:spPr bwMode="auto">
            <a:xfrm>
              <a:off x="6937603" y="2051751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" name="Oval 554"/>
            <p:cNvSpPr>
              <a:spLocks noChangeArrowheads="1"/>
            </p:cNvSpPr>
            <p:nvPr/>
          </p:nvSpPr>
          <p:spPr bwMode="auto">
            <a:xfrm>
              <a:off x="7092200" y="2050198"/>
              <a:ext cx="26414" cy="2757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" name="Freeform 555"/>
            <p:cNvSpPr>
              <a:spLocks/>
            </p:cNvSpPr>
            <p:nvPr/>
          </p:nvSpPr>
          <p:spPr bwMode="auto">
            <a:xfrm>
              <a:off x="7246408" y="2048256"/>
              <a:ext cx="29521" cy="29521"/>
            </a:xfrm>
            <a:custGeom>
              <a:avLst/>
              <a:gdLst>
                <a:gd name="T0" fmla="*/ 16 w 32"/>
                <a:gd name="T1" fmla="*/ 0 h 32"/>
                <a:gd name="T2" fmla="*/ 0 w 32"/>
                <a:gd name="T3" fmla="*/ 16 h 32"/>
                <a:gd name="T4" fmla="*/ 16 w 32"/>
                <a:gd name="T5" fmla="*/ 32 h 32"/>
                <a:gd name="T6" fmla="*/ 32 w 32"/>
                <a:gd name="T7" fmla="*/ 16 h 32"/>
                <a:gd name="T8" fmla="*/ 16 w 3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7" y="0"/>
                    <a:pt x="0" y="8"/>
                    <a:pt x="0" y="16"/>
                  </a:cubicBezTo>
                  <a:cubicBezTo>
                    <a:pt x="0" y="26"/>
                    <a:pt x="7" y="32"/>
                    <a:pt x="16" y="32"/>
                  </a:cubicBezTo>
                  <a:cubicBezTo>
                    <a:pt x="24" y="32"/>
                    <a:pt x="32" y="26"/>
                    <a:pt x="32" y="16"/>
                  </a:cubicBezTo>
                  <a:cubicBezTo>
                    <a:pt x="32" y="8"/>
                    <a:pt x="24" y="0"/>
                    <a:pt x="1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" name="Oval 556"/>
            <p:cNvSpPr>
              <a:spLocks noChangeArrowheads="1"/>
            </p:cNvSpPr>
            <p:nvPr/>
          </p:nvSpPr>
          <p:spPr bwMode="auto">
            <a:xfrm>
              <a:off x="7401005" y="2046313"/>
              <a:ext cx="32240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Oval 557"/>
            <p:cNvSpPr>
              <a:spLocks noChangeArrowheads="1"/>
            </p:cNvSpPr>
            <p:nvPr/>
          </p:nvSpPr>
          <p:spPr bwMode="auto">
            <a:xfrm>
              <a:off x="7554436" y="2044371"/>
              <a:ext cx="37678" cy="3767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" name="Oval 558"/>
            <p:cNvSpPr>
              <a:spLocks noChangeArrowheads="1"/>
            </p:cNvSpPr>
            <p:nvPr/>
          </p:nvSpPr>
          <p:spPr bwMode="auto">
            <a:xfrm>
              <a:off x="7707868" y="2042818"/>
              <a:ext cx="42339" cy="4117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" name="Oval 559"/>
            <p:cNvSpPr>
              <a:spLocks noChangeArrowheads="1"/>
            </p:cNvSpPr>
            <p:nvPr/>
          </p:nvSpPr>
          <p:spPr bwMode="auto">
            <a:xfrm>
              <a:off x="6164620" y="2214894"/>
              <a:ext cx="9322" cy="9322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Oval 560"/>
            <p:cNvSpPr>
              <a:spLocks noChangeArrowheads="1"/>
            </p:cNvSpPr>
            <p:nvPr/>
          </p:nvSpPr>
          <p:spPr bwMode="auto">
            <a:xfrm>
              <a:off x="6319217" y="2212952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Oval 561"/>
            <p:cNvSpPr>
              <a:spLocks noChangeArrowheads="1"/>
            </p:cNvSpPr>
            <p:nvPr/>
          </p:nvSpPr>
          <p:spPr bwMode="auto">
            <a:xfrm>
              <a:off x="6474590" y="2212952"/>
              <a:ext cx="13595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" name="Oval 562"/>
            <p:cNvSpPr>
              <a:spLocks noChangeArrowheads="1"/>
            </p:cNvSpPr>
            <p:nvPr/>
          </p:nvSpPr>
          <p:spPr bwMode="auto">
            <a:xfrm>
              <a:off x="6629575" y="2212175"/>
              <a:ext cx="14760" cy="147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" name="Oval 563"/>
            <p:cNvSpPr>
              <a:spLocks noChangeArrowheads="1"/>
            </p:cNvSpPr>
            <p:nvPr/>
          </p:nvSpPr>
          <p:spPr bwMode="auto">
            <a:xfrm>
              <a:off x="6784172" y="2211009"/>
              <a:ext cx="17480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" name="Oval 564"/>
            <p:cNvSpPr>
              <a:spLocks noChangeArrowheads="1"/>
            </p:cNvSpPr>
            <p:nvPr/>
          </p:nvSpPr>
          <p:spPr bwMode="auto">
            <a:xfrm>
              <a:off x="6937603" y="2208290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" name="Oval 565"/>
            <p:cNvSpPr>
              <a:spLocks noChangeArrowheads="1"/>
            </p:cNvSpPr>
            <p:nvPr/>
          </p:nvSpPr>
          <p:spPr bwMode="auto">
            <a:xfrm>
              <a:off x="7092200" y="2207514"/>
              <a:ext cx="25637" cy="248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" name="Oval 566"/>
            <p:cNvSpPr>
              <a:spLocks noChangeArrowheads="1"/>
            </p:cNvSpPr>
            <p:nvPr/>
          </p:nvSpPr>
          <p:spPr bwMode="auto">
            <a:xfrm>
              <a:off x="7246408" y="2205571"/>
              <a:ext cx="28744" cy="2874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" name="Oval 567"/>
            <p:cNvSpPr>
              <a:spLocks noChangeArrowheads="1"/>
            </p:cNvSpPr>
            <p:nvPr/>
          </p:nvSpPr>
          <p:spPr bwMode="auto">
            <a:xfrm>
              <a:off x="7401005" y="2203629"/>
              <a:ext cx="32240" cy="3146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" name="Oval 568"/>
            <p:cNvSpPr>
              <a:spLocks noChangeArrowheads="1"/>
            </p:cNvSpPr>
            <p:nvPr/>
          </p:nvSpPr>
          <p:spPr bwMode="auto">
            <a:xfrm>
              <a:off x="7554436" y="2200910"/>
              <a:ext cx="37678" cy="3690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" name="Oval 569"/>
            <p:cNvSpPr>
              <a:spLocks noChangeArrowheads="1"/>
            </p:cNvSpPr>
            <p:nvPr/>
          </p:nvSpPr>
          <p:spPr bwMode="auto">
            <a:xfrm>
              <a:off x="7709033" y="2199356"/>
              <a:ext cx="40397" cy="4039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570"/>
            <p:cNvSpPr>
              <a:spLocks/>
            </p:cNvSpPr>
            <p:nvPr/>
          </p:nvSpPr>
          <p:spPr bwMode="auto">
            <a:xfrm>
              <a:off x="6164620" y="2371433"/>
              <a:ext cx="9322" cy="8157"/>
            </a:xfrm>
            <a:custGeom>
              <a:avLst/>
              <a:gdLst>
                <a:gd name="T0" fmla="*/ 5 w 10"/>
                <a:gd name="T1" fmla="*/ 0 h 9"/>
                <a:gd name="T2" fmla="*/ 0 w 10"/>
                <a:gd name="T3" fmla="*/ 5 h 9"/>
                <a:gd name="T4" fmla="*/ 5 w 10"/>
                <a:gd name="T5" fmla="*/ 9 h 9"/>
                <a:gd name="T6" fmla="*/ 10 w 10"/>
                <a:gd name="T7" fmla="*/ 5 h 9"/>
                <a:gd name="T8" fmla="*/ 5 w 10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5" y="0"/>
                  </a:moveTo>
                  <a:cubicBezTo>
                    <a:pt x="2" y="0"/>
                    <a:pt x="0" y="1"/>
                    <a:pt x="0" y="5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7" y="9"/>
                    <a:pt x="10" y="7"/>
                    <a:pt x="10" y="5"/>
                  </a:cubicBezTo>
                  <a:cubicBezTo>
                    <a:pt x="10" y="1"/>
                    <a:pt x="7" y="0"/>
                    <a:pt x="5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571"/>
            <p:cNvSpPr>
              <a:spLocks/>
            </p:cNvSpPr>
            <p:nvPr/>
          </p:nvSpPr>
          <p:spPr bwMode="auto">
            <a:xfrm>
              <a:off x="6319993" y="2370267"/>
              <a:ext cx="10099" cy="10488"/>
            </a:xfrm>
            <a:custGeom>
              <a:avLst/>
              <a:gdLst>
                <a:gd name="T0" fmla="*/ 6 w 11"/>
                <a:gd name="T1" fmla="*/ 0 h 11"/>
                <a:gd name="T2" fmla="*/ 0 w 11"/>
                <a:gd name="T3" fmla="*/ 6 h 11"/>
                <a:gd name="T4" fmla="*/ 6 w 11"/>
                <a:gd name="T5" fmla="*/ 11 h 11"/>
                <a:gd name="T6" fmla="*/ 11 w 11"/>
                <a:gd name="T7" fmla="*/ 6 h 11"/>
                <a:gd name="T8" fmla="*/ 6 w 11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6" y="0"/>
                  </a:moveTo>
                  <a:cubicBezTo>
                    <a:pt x="2" y="0"/>
                    <a:pt x="0" y="2"/>
                    <a:pt x="0" y="6"/>
                  </a:cubicBezTo>
                  <a:cubicBezTo>
                    <a:pt x="0" y="8"/>
                    <a:pt x="2" y="11"/>
                    <a:pt x="6" y="11"/>
                  </a:cubicBezTo>
                  <a:cubicBezTo>
                    <a:pt x="9" y="11"/>
                    <a:pt x="11" y="8"/>
                    <a:pt x="11" y="6"/>
                  </a:cubicBezTo>
                  <a:cubicBezTo>
                    <a:pt x="11" y="2"/>
                    <a:pt x="9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" name="Freeform 572"/>
            <p:cNvSpPr>
              <a:spLocks/>
            </p:cNvSpPr>
            <p:nvPr/>
          </p:nvSpPr>
          <p:spPr bwMode="auto">
            <a:xfrm>
              <a:off x="6475367" y="2369490"/>
              <a:ext cx="12042" cy="12042"/>
            </a:xfrm>
            <a:custGeom>
              <a:avLst/>
              <a:gdLst>
                <a:gd name="T0" fmla="*/ 6 w 13"/>
                <a:gd name="T1" fmla="*/ 0 h 13"/>
                <a:gd name="T2" fmla="*/ 0 w 13"/>
                <a:gd name="T3" fmla="*/ 7 h 13"/>
                <a:gd name="T4" fmla="*/ 6 w 13"/>
                <a:gd name="T5" fmla="*/ 13 h 13"/>
                <a:gd name="T6" fmla="*/ 13 w 13"/>
                <a:gd name="T7" fmla="*/ 7 h 13"/>
                <a:gd name="T8" fmla="*/ 6 w 13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6" y="0"/>
                  </a:moveTo>
                  <a:cubicBezTo>
                    <a:pt x="2" y="0"/>
                    <a:pt x="0" y="2"/>
                    <a:pt x="0" y="7"/>
                  </a:cubicBezTo>
                  <a:cubicBezTo>
                    <a:pt x="0" y="10"/>
                    <a:pt x="2" y="13"/>
                    <a:pt x="6" y="13"/>
                  </a:cubicBezTo>
                  <a:cubicBezTo>
                    <a:pt x="10" y="13"/>
                    <a:pt x="13" y="10"/>
                    <a:pt x="13" y="7"/>
                  </a:cubicBezTo>
                  <a:cubicBezTo>
                    <a:pt x="13" y="2"/>
                    <a:pt x="10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" name="Oval 573"/>
            <p:cNvSpPr>
              <a:spLocks noChangeArrowheads="1"/>
            </p:cNvSpPr>
            <p:nvPr/>
          </p:nvSpPr>
          <p:spPr bwMode="auto">
            <a:xfrm>
              <a:off x="6629575" y="2368713"/>
              <a:ext cx="14760" cy="1359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" name="Oval 574"/>
            <p:cNvSpPr>
              <a:spLocks noChangeArrowheads="1"/>
            </p:cNvSpPr>
            <p:nvPr/>
          </p:nvSpPr>
          <p:spPr bwMode="auto">
            <a:xfrm>
              <a:off x="6784172" y="2366771"/>
              <a:ext cx="17480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" name="Oval 575"/>
            <p:cNvSpPr>
              <a:spLocks noChangeArrowheads="1"/>
            </p:cNvSpPr>
            <p:nvPr/>
          </p:nvSpPr>
          <p:spPr bwMode="auto">
            <a:xfrm>
              <a:off x="6938769" y="2364829"/>
              <a:ext cx="20975" cy="2136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Freeform 576"/>
            <p:cNvSpPr>
              <a:spLocks/>
            </p:cNvSpPr>
            <p:nvPr/>
          </p:nvSpPr>
          <p:spPr bwMode="auto">
            <a:xfrm>
              <a:off x="7092977" y="2362887"/>
              <a:ext cx="24083" cy="2408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4 h 26"/>
                <a:gd name="T4" fmla="*/ 13 w 26"/>
                <a:gd name="T5" fmla="*/ 26 h 26"/>
                <a:gd name="T6" fmla="*/ 26 w 26"/>
                <a:gd name="T7" fmla="*/ 14 h 26"/>
                <a:gd name="T8" fmla="*/ 13 w 26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4"/>
                  </a:cubicBezTo>
                  <a:cubicBezTo>
                    <a:pt x="26" y="6"/>
                    <a:pt x="20" y="0"/>
                    <a:pt x="13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" name="Freeform 577"/>
            <p:cNvSpPr>
              <a:spLocks/>
            </p:cNvSpPr>
            <p:nvPr/>
          </p:nvSpPr>
          <p:spPr bwMode="auto">
            <a:xfrm>
              <a:off x="7246408" y="2360168"/>
              <a:ext cx="28744" cy="29521"/>
            </a:xfrm>
            <a:custGeom>
              <a:avLst/>
              <a:gdLst>
                <a:gd name="T0" fmla="*/ 16 w 31"/>
                <a:gd name="T1" fmla="*/ 0 h 32"/>
                <a:gd name="T2" fmla="*/ 0 w 31"/>
                <a:gd name="T3" fmla="*/ 17 h 32"/>
                <a:gd name="T4" fmla="*/ 16 w 31"/>
                <a:gd name="T5" fmla="*/ 32 h 32"/>
                <a:gd name="T6" fmla="*/ 31 w 31"/>
                <a:gd name="T7" fmla="*/ 17 h 32"/>
                <a:gd name="T8" fmla="*/ 16 w 31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2">
                  <a:moveTo>
                    <a:pt x="16" y="0"/>
                  </a:moveTo>
                  <a:cubicBezTo>
                    <a:pt x="7" y="0"/>
                    <a:pt x="0" y="7"/>
                    <a:pt x="0" y="17"/>
                  </a:cubicBezTo>
                  <a:cubicBezTo>
                    <a:pt x="0" y="25"/>
                    <a:pt x="7" y="32"/>
                    <a:pt x="16" y="32"/>
                  </a:cubicBezTo>
                  <a:cubicBezTo>
                    <a:pt x="24" y="32"/>
                    <a:pt x="31" y="25"/>
                    <a:pt x="31" y="17"/>
                  </a:cubicBezTo>
                  <a:cubicBezTo>
                    <a:pt x="31" y="7"/>
                    <a:pt x="24" y="0"/>
                    <a:pt x="1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" name="Oval 578"/>
            <p:cNvSpPr>
              <a:spLocks noChangeArrowheads="1"/>
            </p:cNvSpPr>
            <p:nvPr/>
          </p:nvSpPr>
          <p:spPr bwMode="auto">
            <a:xfrm>
              <a:off x="7401005" y="2359391"/>
              <a:ext cx="32240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Oval 579"/>
            <p:cNvSpPr>
              <a:spLocks noChangeArrowheads="1"/>
            </p:cNvSpPr>
            <p:nvPr/>
          </p:nvSpPr>
          <p:spPr bwMode="auto">
            <a:xfrm>
              <a:off x="7555213" y="2357449"/>
              <a:ext cx="36124" cy="3612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" name="Oval 580"/>
            <p:cNvSpPr>
              <a:spLocks noChangeArrowheads="1"/>
            </p:cNvSpPr>
            <p:nvPr/>
          </p:nvSpPr>
          <p:spPr bwMode="auto">
            <a:xfrm>
              <a:off x="7709033" y="2354730"/>
              <a:ext cx="40397" cy="4039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cxnSp>
        <p:nvCxnSpPr>
          <p:cNvPr id="60" name="직선 연결선 59"/>
          <p:cNvCxnSpPr/>
          <p:nvPr/>
        </p:nvCxnSpPr>
        <p:spPr>
          <a:xfrm>
            <a:off x="0" y="920192"/>
            <a:ext cx="12192000" cy="0"/>
          </a:xfrm>
          <a:prstGeom prst="line">
            <a:avLst/>
          </a:prstGeom>
          <a:ln w="317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내용 개체 틀 69"/>
          <p:cNvSpPr txBox="1">
            <a:spLocks/>
          </p:cNvSpPr>
          <p:nvPr/>
        </p:nvSpPr>
        <p:spPr>
          <a:xfrm>
            <a:off x="488636" y="246597"/>
            <a:ext cx="8012339" cy="4501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ko-KR" altLang="en-US" sz="2800" b="1" kern="1200" spc="-1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/>
              <a:t>사업화 </a:t>
            </a:r>
            <a:r>
              <a:rPr lang="ko-KR" altLang="en-US" dirty="0"/>
              <a:t>추진계획</a:t>
            </a:r>
            <a:endParaRPr kumimoji="0" lang="ko-KR" altLang="en-US" dirty="0"/>
          </a:p>
        </p:txBody>
      </p:sp>
      <p:sp>
        <p:nvSpPr>
          <p:cNvPr id="62" name="내용 개체 틀 69"/>
          <p:cNvSpPr txBox="1">
            <a:spLocks/>
          </p:cNvSpPr>
          <p:nvPr/>
        </p:nvSpPr>
        <p:spPr>
          <a:xfrm>
            <a:off x="637327" y="1266357"/>
            <a:ext cx="8012339" cy="4501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lang="ko-KR" altLang="en-US" sz="2400" kern="1200" spc="-150" baseline="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ko-KR" altLang="en-US" sz="2800" b="1" kern="1200" spc="-1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>
                <a:latin typeface="+mn-lt"/>
              </a:rPr>
              <a:t>향후 </a:t>
            </a:r>
            <a:r>
              <a:rPr lang="en-US" altLang="ko-KR" dirty="0">
                <a:latin typeface="+mn-lt"/>
              </a:rPr>
              <a:t>5</a:t>
            </a:r>
            <a:r>
              <a:rPr lang="ko-KR" altLang="en-US" dirty="0">
                <a:latin typeface="+mn-lt"/>
              </a:rPr>
              <a:t>년간 예상 매출</a:t>
            </a:r>
            <a:endParaRPr kumimoji="0" lang="ko-KR" altLang="en-US" dirty="0">
              <a:latin typeface="+mn-lt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0F045447-D644-4892-8E51-A92A4294C058}"/>
              </a:ext>
            </a:extLst>
          </p:cNvPr>
          <p:cNvSpPr/>
          <p:nvPr/>
        </p:nvSpPr>
        <p:spPr>
          <a:xfrm>
            <a:off x="497627" y="1296143"/>
            <a:ext cx="88900" cy="358925"/>
          </a:xfrm>
          <a:prstGeom prst="rect">
            <a:avLst/>
          </a:prstGeom>
          <a:solidFill>
            <a:srgbClr val="FBA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graphicFrame>
        <p:nvGraphicFramePr>
          <p:cNvPr id="65" name="표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4155292"/>
              </p:ext>
            </p:extLst>
          </p:nvPr>
        </p:nvGraphicFramePr>
        <p:xfrm>
          <a:off x="715349" y="1835009"/>
          <a:ext cx="10970167" cy="4524648"/>
        </p:xfrm>
        <a:graphic>
          <a:graphicData uri="http://schemas.openxmlformats.org/drawingml/2006/table">
            <a:tbl>
              <a:tblPr/>
              <a:tblGrid>
                <a:gridCol w="1370809">
                  <a:extLst>
                    <a:ext uri="{9D8B030D-6E8A-4147-A177-3AD203B41FA5}">
                      <a16:colId xmlns:a16="http://schemas.microsoft.com/office/drawing/2014/main" val="1844309211"/>
                    </a:ext>
                  </a:extLst>
                </a:gridCol>
                <a:gridCol w="1599893">
                  <a:extLst>
                    <a:ext uri="{9D8B030D-6E8A-4147-A177-3AD203B41FA5}">
                      <a16:colId xmlns:a16="http://schemas.microsoft.com/office/drawing/2014/main" val="3949098230"/>
                    </a:ext>
                  </a:extLst>
                </a:gridCol>
                <a:gridCol w="1599893">
                  <a:extLst>
                    <a:ext uri="{9D8B030D-6E8A-4147-A177-3AD203B41FA5}">
                      <a16:colId xmlns:a16="http://schemas.microsoft.com/office/drawing/2014/main" val="2126600560"/>
                    </a:ext>
                  </a:extLst>
                </a:gridCol>
                <a:gridCol w="1599893">
                  <a:extLst>
                    <a:ext uri="{9D8B030D-6E8A-4147-A177-3AD203B41FA5}">
                      <a16:colId xmlns:a16="http://schemas.microsoft.com/office/drawing/2014/main" val="4139703540"/>
                    </a:ext>
                  </a:extLst>
                </a:gridCol>
                <a:gridCol w="1599893">
                  <a:extLst>
                    <a:ext uri="{9D8B030D-6E8A-4147-A177-3AD203B41FA5}">
                      <a16:colId xmlns:a16="http://schemas.microsoft.com/office/drawing/2014/main" val="2012148039"/>
                    </a:ext>
                  </a:extLst>
                </a:gridCol>
                <a:gridCol w="1599893">
                  <a:extLst>
                    <a:ext uri="{9D8B030D-6E8A-4147-A177-3AD203B41FA5}">
                      <a16:colId xmlns:a16="http://schemas.microsoft.com/office/drawing/2014/main" val="3751122926"/>
                    </a:ext>
                  </a:extLst>
                </a:gridCol>
                <a:gridCol w="1599893">
                  <a:extLst>
                    <a:ext uri="{9D8B030D-6E8A-4147-A177-3AD203B41FA5}">
                      <a16:colId xmlns:a16="http://schemas.microsoft.com/office/drawing/2014/main" val="2749424177"/>
                    </a:ext>
                  </a:extLst>
                </a:gridCol>
              </a:tblGrid>
              <a:tr h="57739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사업화 서비스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또는 제품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848" marR="18848" marT="5211" marB="52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129540" marR="0" indent="-12954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▪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848" marR="18848" marT="5211" marB="52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447030"/>
                  </a:ext>
                </a:extLst>
              </a:tr>
              <a:tr h="4761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목표 </a:t>
                      </a:r>
                      <a:r>
                        <a:rPr lang="ko-KR" altLang="en-US" sz="1200" b="1" kern="0" spc="-100" dirty="0" err="1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수요처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848" marR="18848" marT="5211" marB="52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129540" marR="0" indent="-12954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▪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848" marR="18848" marT="5211" marB="52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385894"/>
                  </a:ext>
                </a:extLst>
              </a:tr>
              <a:tr h="4761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예상 판매 단가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848" marR="18848" marT="5211" marB="52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129540" marR="0" indent="-12954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▪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848" marR="18848" marT="5211" marB="52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894185"/>
                  </a:ext>
                </a:extLst>
              </a:tr>
              <a:tr h="4761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현재 시장 단가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848" marR="18848" marT="5211" marB="52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129540" marR="0" indent="-12954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▪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848" marR="18848" marT="5211" marB="52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384808"/>
                  </a:ext>
                </a:extLst>
              </a:tr>
              <a:tr h="57739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구분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848" marR="18848" marT="5211" marB="52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5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과제 종료시점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-15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(20XX</a:t>
                      </a:r>
                      <a:r>
                        <a:rPr lang="ko-KR" altLang="en-US" sz="1200" b="1" kern="0" spc="-15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년</a:t>
                      </a:r>
                      <a:r>
                        <a:rPr lang="en-US" altLang="ko-KR" sz="1200" b="1" kern="0" spc="-15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848" marR="18848" marT="5211" marB="52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25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과제 종료 후 </a:t>
                      </a:r>
                      <a:r>
                        <a:rPr lang="en-US" altLang="ko-KR" sz="1200" b="1" kern="0" spc="-25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1</a:t>
                      </a:r>
                      <a:r>
                        <a:rPr lang="ko-KR" altLang="en-US" sz="1200" b="1" kern="0" spc="-25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년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-15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(20XX</a:t>
                      </a:r>
                      <a:r>
                        <a:rPr lang="ko-KR" altLang="en-US" sz="1200" b="1" kern="0" spc="-15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년</a:t>
                      </a:r>
                      <a:r>
                        <a:rPr lang="en-US" altLang="ko-KR" sz="1200" b="1" kern="0" spc="-15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)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848" marR="18848" marT="5211" marB="52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25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과제 종료 후 </a:t>
                      </a:r>
                      <a:r>
                        <a:rPr lang="en-US" altLang="ko-KR" sz="1200" b="1" kern="0" spc="-25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2</a:t>
                      </a:r>
                      <a:r>
                        <a:rPr lang="ko-KR" altLang="en-US" sz="1200" b="1" kern="0" spc="-25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년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-15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(20XX</a:t>
                      </a:r>
                      <a:r>
                        <a:rPr lang="ko-KR" altLang="en-US" sz="1200" b="1" kern="0" spc="-15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년</a:t>
                      </a:r>
                      <a:r>
                        <a:rPr lang="en-US" altLang="ko-KR" sz="1200" b="1" kern="0" spc="-15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)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848" marR="18848" marT="5211" marB="52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25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과제 종료 후 </a:t>
                      </a:r>
                      <a:r>
                        <a:rPr lang="en-US" altLang="ko-KR" sz="1200" b="1" kern="0" spc="-25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3</a:t>
                      </a:r>
                      <a:r>
                        <a:rPr lang="ko-KR" altLang="en-US" sz="1200" b="1" kern="0" spc="-25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-15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(20XX</a:t>
                      </a:r>
                      <a:r>
                        <a:rPr lang="ko-KR" altLang="en-US" sz="1200" b="1" kern="0" spc="-15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년</a:t>
                      </a:r>
                      <a:r>
                        <a:rPr lang="en-US" altLang="ko-KR" sz="1200" b="1" kern="0" spc="-15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848" marR="18848" marT="5211" marB="52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25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과제 종료 후 </a:t>
                      </a:r>
                      <a:r>
                        <a:rPr lang="en-US" altLang="ko-KR" sz="1200" b="1" kern="0" spc="-25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4</a:t>
                      </a:r>
                      <a:r>
                        <a:rPr lang="ko-KR" altLang="en-US" sz="1200" b="1" kern="0" spc="-25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년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-15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(20XX</a:t>
                      </a:r>
                      <a:r>
                        <a:rPr lang="ko-KR" altLang="en-US" sz="1200" b="1" kern="0" spc="-15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년</a:t>
                      </a:r>
                      <a:r>
                        <a:rPr lang="en-US" altLang="ko-KR" sz="1200" b="1" kern="0" spc="-15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)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848" marR="18848" marT="5211" marB="52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25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과제 종료 후 </a:t>
                      </a:r>
                      <a:r>
                        <a:rPr lang="en-US" altLang="ko-KR" sz="1200" b="1" kern="0" spc="-25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5</a:t>
                      </a:r>
                      <a:r>
                        <a:rPr lang="ko-KR" altLang="en-US" sz="1200" b="1" kern="0" spc="-25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-15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(20XX</a:t>
                      </a:r>
                      <a:r>
                        <a:rPr lang="ko-KR" altLang="en-US" sz="1200" b="1" kern="0" spc="-15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년</a:t>
                      </a:r>
                      <a:r>
                        <a:rPr lang="en-US" altLang="ko-KR" sz="1200" b="1" kern="0" spc="-15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848" marR="18848" marT="5211" marB="52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858477"/>
                  </a:ext>
                </a:extLst>
              </a:tr>
              <a:tr h="4761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시장점유율</a:t>
                      </a:r>
                      <a:r>
                        <a:rPr lang="en-US" altLang="ko-KR" sz="1200" b="1" kern="0" spc="-10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(%)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848" marR="18848" marT="5211" marB="52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848" marR="18848" marT="5211" marB="52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848" marR="18848" marT="5211" marB="52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848" marR="18848" marT="5211" marB="52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848" marR="18848" marT="5211" marB="52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848" marR="18848" marT="5211" marB="52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848" marR="18848" marT="5211" marB="52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5985508"/>
                  </a:ext>
                </a:extLst>
              </a:tr>
              <a:tr h="4761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판매량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848" marR="18848" marT="5211" marB="52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848" marR="18848" marT="5211" marB="52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848" marR="18848" marT="5211" marB="52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848" marR="18848" marT="5211" marB="52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848" marR="18848" marT="5211" marB="52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848" marR="18848" marT="5211" marB="52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848" marR="18848" marT="5211" marB="52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972346"/>
                  </a:ext>
                </a:extLst>
              </a:tr>
              <a:tr h="4761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판매단가</a:t>
                      </a:r>
                      <a:r>
                        <a:rPr lang="en-US" altLang="ko-KR" sz="12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($)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848" marR="18848" marT="5211" marB="52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848" marR="18848" marT="5211" marB="52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848" marR="18848" marT="5211" marB="52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848" marR="18848" marT="5211" marB="52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848" marR="18848" marT="5211" marB="52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848" marR="18848" marT="5211" marB="52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848" marR="18848" marT="5211" marB="52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9716029"/>
                  </a:ext>
                </a:extLst>
              </a:tr>
              <a:tr h="4761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해외매출액</a:t>
                      </a:r>
                      <a:r>
                        <a:rPr lang="en-US" altLang="ko-KR" sz="1200" b="1" kern="0" spc="-1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($)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848" marR="18848" marT="5211" marB="52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848" marR="18848" marT="5211" marB="52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848" marR="18848" marT="5211" marB="52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848" marR="18848" marT="5211" marB="52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848" marR="18848" marT="5211" marB="52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848" marR="18848" marT="5211" marB="52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848" marR="18848" marT="5211" marB="52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9903076"/>
                  </a:ext>
                </a:extLst>
              </a:tr>
            </a:tbl>
          </a:graphicData>
        </a:graphic>
      </p:graphicFrame>
      <p:sp>
        <p:nvSpPr>
          <p:cNvPr id="64" name="직사각형 63"/>
          <p:cNvSpPr/>
          <p:nvPr/>
        </p:nvSpPr>
        <p:spPr>
          <a:xfrm>
            <a:off x="748495" y="6436912"/>
            <a:ext cx="38363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/>
              <a:t> </a:t>
            </a:r>
            <a:r>
              <a:rPr lang="ko-KR" altLang="en-US" dirty="0" smtClean="0"/>
              <a:t>* </a:t>
            </a:r>
            <a:r>
              <a:rPr lang="ko-KR" altLang="en-US" dirty="0" err="1" smtClean="0"/>
              <a:t>산출근거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사업계획서 </a:t>
            </a:r>
            <a:r>
              <a:rPr lang="en-US" altLang="ko-KR" dirty="0" smtClean="0"/>
              <a:t>00p </a:t>
            </a:r>
            <a:r>
              <a:rPr lang="ko-KR" altLang="en-US" dirty="0" smtClean="0"/>
              <a:t>참고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8715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1"/>
            <a:ext cx="12192000" cy="919155"/>
          </a:xfrm>
          <a:prstGeom prst="rect">
            <a:avLst/>
          </a:prstGeom>
          <a:gradFill>
            <a:gsLst>
              <a:gs pos="100000">
                <a:srgbClr val="0E5076"/>
              </a:gs>
              <a:gs pos="0">
                <a:srgbClr val="08293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10037520" y="35081"/>
            <a:ext cx="2115152" cy="887183"/>
            <a:chOff x="6163843" y="1729740"/>
            <a:chExt cx="1586364" cy="665387"/>
          </a:xfrm>
        </p:grpSpPr>
        <p:sp>
          <p:nvSpPr>
            <p:cNvPr id="5" name="Oval 526"/>
            <p:cNvSpPr>
              <a:spLocks noChangeArrowheads="1"/>
            </p:cNvSpPr>
            <p:nvPr/>
          </p:nvSpPr>
          <p:spPr bwMode="auto">
            <a:xfrm>
              <a:off x="6163843" y="1744500"/>
              <a:ext cx="10876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" name="Oval 527"/>
            <p:cNvSpPr>
              <a:spLocks noChangeArrowheads="1"/>
            </p:cNvSpPr>
            <p:nvPr/>
          </p:nvSpPr>
          <p:spPr bwMode="auto">
            <a:xfrm>
              <a:off x="6319217" y="1744500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" name="Oval 528"/>
            <p:cNvSpPr>
              <a:spLocks noChangeArrowheads="1"/>
            </p:cNvSpPr>
            <p:nvPr/>
          </p:nvSpPr>
          <p:spPr bwMode="auto">
            <a:xfrm>
              <a:off x="6473425" y="1742558"/>
              <a:ext cx="14760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" name="Oval 529"/>
            <p:cNvSpPr>
              <a:spLocks noChangeArrowheads="1"/>
            </p:cNvSpPr>
            <p:nvPr/>
          </p:nvSpPr>
          <p:spPr bwMode="auto">
            <a:xfrm>
              <a:off x="6628798" y="1741393"/>
              <a:ext cx="16703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" name="Oval 530"/>
            <p:cNvSpPr>
              <a:spLocks noChangeArrowheads="1"/>
            </p:cNvSpPr>
            <p:nvPr/>
          </p:nvSpPr>
          <p:spPr bwMode="auto">
            <a:xfrm>
              <a:off x="6784172" y="1741393"/>
              <a:ext cx="18257" cy="1864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" name="Oval 531"/>
            <p:cNvSpPr>
              <a:spLocks noChangeArrowheads="1"/>
            </p:cNvSpPr>
            <p:nvPr/>
          </p:nvSpPr>
          <p:spPr bwMode="auto">
            <a:xfrm>
              <a:off x="6937603" y="1739839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" name="Oval 532"/>
            <p:cNvSpPr>
              <a:spLocks noChangeArrowheads="1"/>
            </p:cNvSpPr>
            <p:nvPr/>
          </p:nvSpPr>
          <p:spPr bwMode="auto">
            <a:xfrm>
              <a:off x="7092200" y="1737120"/>
              <a:ext cx="26414" cy="2641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" name="Oval 533"/>
            <p:cNvSpPr>
              <a:spLocks noChangeArrowheads="1"/>
            </p:cNvSpPr>
            <p:nvPr/>
          </p:nvSpPr>
          <p:spPr bwMode="auto">
            <a:xfrm>
              <a:off x="7246408" y="1735955"/>
              <a:ext cx="29521" cy="2952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" name="Oval 534"/>
            <p:cNvSpPr>
              <a:spLocks noChangeArrowheads="1"/>
            </p:cNvSpPr>
            <p:nvPr/>
          </p:nvSpPr>
          <p:spPr bwMode="auto">
            <a:xfrm>
              <a:off x="7399839" y="1734401"/>
              <a:ext cx="34182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" name="Oval 535"/>
            <p:cNvSpPr>
              <a:spLocks noChangeArrowheads="1"/>
            </p:cNvSpPr>
            <p:nvPr/>
          </p:nvSpPr>
          <p:spPr bwMode="auto">
            <a:xfrm>
              <a:off x="7553659" y="1731294"/>
              <a:ext cx="39232" cy="3884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" name="Oval 536"/>
            <p:cNvSpPr>
              <a:spLocks noChangeArrowheads="1"/>
            </p:cNvSpPr>
            <p:nvPr/>
          </p:nvSpPr>
          <p:spPr bwMode="auto">
            <a:xfrm>
              <a:off x="7707868" y="1729740"/>
              <a:ext cx="42339" cy="4233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" name="Oval 537"/>
            <p:cNvSpPr>
              <a:spLocks noChangeArrowheads="1"/>
            </p:cNvSpPr>
            <p:nvPr/>
          </p:nvSpPr>
          <p:spPr bwMode="auto">
            <a:xfrm>
              <a:off x="6163843" y="1902593"/>
              <a:ext cx="10099" cy="9322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" name="Oval 538"/>
            <p:cNvSpPr>
              <a:spLocks noChangeArrowheads="1"/>
            </p:cNvSpPr>
            <p:nvPr/>
          </p:nvSpPr>
          <p:spPr bwMode="auto">
            <a:xfrm>
              <a:off x="6319217" y="1901039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" name="Oval 539"/>
            <p:cNvSpPr>
              <a:spLocks noChangeArrowheads="1"/>
            </p:cNvSpPr>
            <p:nvPr/>
          </p:nvSpPr>
          <p:spPr bwMode="auto">
            <a:xfrm>
              <a:off x="6473425" y="1899097"/>
              <a:ext cx="14760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" name="Oval 540"/>
            <p:cNvSpPr>
              <a:spLocks noChangeArrowheads="1"/>
            </p:cNvSpPr>
            <p:nvPr/>
          </p:nvSpPr>
          <p:spPr bwMode="auto">
            <a:xfrm>
              <a:off x="6628798" y="1897932"/>
              <a:ext cx="16703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" name="Oval 541"/>
            <p:cNvSpPr>
              <a:spLocks noChangeArrowheads="1"/>
            </p:cNvSpPr>
            <p:nvPr/>
          </p:nvSpPr>
          <p:spPr bwMode="auto">
            <a:xfrm>
              <a:off x="6784172" y="1897932"/>
              <a:ext cx="18257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" name="Oval 542"/>
            <p:cNvSpPr>
              <a:spLocks noChangeArrowheads="1"/>
            </p:cNvSpPr>
            <p:nvPr/>
          </p:nvSpPr>
          <p:spPr bwMode="auto">
            <a:xfrm>
              <a:off x="6937603" y="1896378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" name="Oval 543"/>
            <p:cNvSpPr>
              <a:spLocks noChangeArrowheads="1"/>
            </p:cNvSpPr>
            <p:nvPr/>
          </p:nvSpPr>
          <p:spPr bwMode="auto">
            <a:xfrm>
              <a:off x="7092200" y="1892494"/>
              <a:ext cx="26414" cy="2757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" name="Oval 544"/>
            <p:cNvSpPr>
              <a:spLocks noChangeArrowheads="1"/>
            </p:cNvSpPr>
            <p:nvPr/>
          </p:nvSpPr>
          <p:spPr bwMode="auto">
            <a:xfrm>
              <a:off x="7246408" y="1892494"/>
              <a:ext cx="28744" cy="2874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" name="Oval 545"/>
            <p:cNvSpPr>
              <a:spLocks noChangeArrowheads="1"/>
            </p:cNvSpPr>
            <p:nvPr/>
          </p:nvSpPr>
          <p:spPr bwMode="auto">
            <a:xfrm>
              <a:off x="7401005" y="1890552"/>
              <a:ext cx="32240" cy="3340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" name="Oval 546"/>
            <p:cNvSpPr>
              <a:spLocks noChangeArrowheads="1"/>
            </p:cNvSpPr>
            <p:nvPr/>
          </p:nvSpPr>
          <p:spPr bwMode="auto">
            <a:xfrm>
              <a:off x="7554436" y="1887832"/>
              <a:ext cx="37678" cy="3806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" name="Oval 547"/>
            <p:cNvSpPr>
              <a:spLocks noChangeArrowheads="1"/>
            </p:cNvSpPr>
            <p:nvPr/>
          </p:nvSpPr>
          <p:spPr bwMode="auto">
            <a:xfrm>
              <a:off x="7709033" y="1887056"/>
              <a:ext cx="40397" cy="3962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" name="Freeform 548"/>
            <p:cNvSpPr>
              <a:spLocks/>
            </p:cNvSpPr>
            <p:nvPr/>
          </p:nvSpPr>
          <p:spPr bwMode="auto">
            <a:xfrm>
              <a:off x="6163843" y="2058355"/>
              <a:ext cx="10099" cy="9322"/>
            </a:xfrm>
            <a:custGeom>
              <a:avLst/>
              <a:gdLst>
                <a:gd name="T0" fmla="*/ 6 w 11"/>
                <a:gd name="T1" fmla="*/ 0 h 10"/>
                <a:gd name="T2" fmla="*/ 0 w 11"/>
                <a:gd name="T3" fmla="*/ 5 h 10"/>
                <a:gd name="T4" fmla="*/ 6 w 11"/>
                <a:gd name="T5" fmla="*/ 10 h 10"/>
                <a:gd name="T6" fmla="*/ 11 w 11"/>
                <a:gd name="T7" fmla="*/ 5 h 10"/>
                <a:gd name="T8" fmla="*/ 6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6" y="0"/>
                  </a:moveTo>
                  <a:cubicBezTo>
                    <a:pt x="3" y="0"/>
                    <a:pt x="0" y="3"/>
                    <a:pt x="0" y="5"/>
                  </a:cubicBezTo>
                  <a:cubicBezTo>
                    <a:pt x="0" y="9"/>
                    <a:pt x="3" y="10"/>
                    <a:pt x="6" y="10"/>
                  </a:cubicBezTo>
                  <a:cubicBezTo>
                    <a:pt x="9" y="10"/>
                    <a:pt x="11" y="9"/>
                    <a:pt x="11" y="5"/>
                  </a:cubicBezTo>
                  <a:cubicBezTo>
                    <a:pt x="11" y="3"/>
                    <a:pt x="9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" name="Oval 549"/>
            <p:cNvSpPr>
              <a:spLocks noChangeArrowheads="1"/>
            </p:cNvSpPr>
            <p:nvPr/>
          </p:nvSpPr>
          <p:spPr bwMode="auto">
            <a:xfrm>
              <a:off x="6319217" y="2056413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Oval 550"/>
            <p:cNvSpPr>
              <a:spLocks noChangeArrowheads="1"/>
            </p:cNvSpPr>
            <p:nvPr/>
          </p:nvSpPr>
          <p:spPr bwMode="auto">
            <a:xfrm>
              <a:off x="6474590" y="2055636"/>
              <a:ext cx="13595" cy="147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Oval 551"/>
            <p:cNvSpPr>
              <a:spLocks noChangeArrowheads="1"/>
            </p:cNvSpPr>
            <p:nvPr/>
          </p:nvSpPr>
          <p:spPr bwMode="auto">
            <a:xfrm>
              <a:off x="6629575" y="2055636"/>
              <a:ext cx="15926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" name="Oval 552"/>
            <p:cNvSpPr>
              <a:spLocks noChangeArrowheads="1"/>
            </p:cNvSpPr>
            <p:nvPr/>
          </p:nvSpPr>
          <p:spPr bwMode="auto">
            <a:xfrm>
              <a:off x="6784172" y="2053694"/>
              <a:ext cx="18257" cy="1825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Oval 553"/>
            <p:cNvSpPr>
              <a:spLocks noChangeArrowheads="1"/>
            </p:cNvSpPr>
            <p:nvPr/>
          </p:nvSpPr>
          <p:spPr bwMode="auto">
            <a:xfrm>
              <a:off x="6937603" y="2051751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" name="Oval 554"/>
            <p:cNvSpPr>
              <a:spLocks noChangeArrowheads="1"/>
            </p:cNvSpPr>
            <p:nvPr/>
          </p:nvSpPr>
          <p:spPr bwMode="auto">
            <a:xfrm>
              <a:off x="7092200" y="2050198"/>
              <a:ext cx="26414" cy="2757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" name="Freeform 555"/>
            <p:cNvSpPr>
              <a:spLocks/>
            </p:cNvSpPr>
            <p:nvPr/>
          </p:nvSpPr>
          <p:spPr bwMode="auto">
            <a:xfrm>
              <a:off x="7246408" y="2048256"/>
              <a:ext cx="29521" cy="29521"/>
            </a:xfrm>
            <a:custGeom>
              <a:avLst/>
              <a:gdLst>
                <a:gd name="T0" fmla="*/ 16 w 32"/>
                <a:gd name="T1" fmla="*/ 0 h 32"/>
                <a:gd name="T2" fmla="*/ 0 w 32"/>
                <a:gd name="T3" fmla="*/ 16 h 32"/>
                <a:gd name="T4" fmla="*/ 16 w 32"/>
                <a:gd name="T5" fmla="*/ 32 h 32"/>
                <a:gd name="T6" fmla="*/ 32 w 32"/>
                <a:gd name="T7" fmla="*/ 16 h 32"/>
                <a:gd name="T8" fmla="*/ 16 w 3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7" y="0"/>
                    <a:pt x="0" y="8"/>
                    <a:pt x="0" y="16"/>
                  </a:cubicBezTo>
                  <a:cubicBezTo>
                    <a:pt x="0" y="26"/>
                    <a:pt x="7" y="32"/>
                    <a:pt x="16" y="32"/>
                  </a:cubicBezTo>
                  <a:cubicBezTo>
                    <a:pt x="24" y="32"/>
                    <a:pt x="32" y="26"/>
                    <a:pt x="32" y="16"/>
                  </a:cubicBezTo>
                  <a:cubicBezTo>
                    <a:pt x="32" y="8"/>
                    <a:pt x="24" y="0"/>
                    <a:pt x="1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" name="Oval 556"/>
            <p:cNvSpPr>
              <a:spLocks noChangeArrowheads="1"/>
            </p:cNvSpPr>
            <p:nvPr/>
          </p:nvSpPr>
          <p:spPr bwMode="auto">
            <a:xfrm>
              <a:off x="7401005" y="2046313"/>
              <a:ext cx="32240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Oval 557"/>
            <p:cNvSpPr>
              <a:spLocks noChangeArrowheads="1"/>
            </p:cNvSpPr>
            <p:nvPr/>
          </p:nvSpPr>
          <p:spPr bwMode="auto">
            <a:xfrm>
              <a:off x="7554436" y="2044371"/>
              <a:ext cx="37678" cy="3767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" name="Oval 558"/>
            <p:cNvSpPr>
              <a:spLocks noChangeArrowheads="1"/>
            </p:cNvSpPr>
            <p:nvPr/>
          </p:nvSpPr>
          <p:spPr bwMode="auto">
            <a:xfrm>
              <a:off x="7707868" y="2042818"/>
              <a:ext cx="42339" cy="4117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" name="Oval 559"/>
            <p:cNvSpPr>
              <a:spLocks noChangeArrowheads="1"/>
            </p:cNvSpPr>
            <p:nvPr/>
          </p:nvSpPr>
          <p:spPr bwMode="auto">
            <a:xfrm>
              <a:off x="6164620" y="2214894"/>
              <a:ext cx="9322" cy="9322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Oval 560"/>
            <p:cNvSpPr>
              <a:spLocks noChangeArrowheads="1"/>
            </p:cNvSpPr>
            <p:nvPr/>
          </p:nvSpPr>
          <p:spPr bwMode="auto">
            <a:xfrm>
              <a:off x="6319217" y="2212952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Oval 561"/>
            <p:cNvSpPr>
              <a:spLocks noChangeArrowheads="1"/>
            </p:cNvSpPr>
            <p:nvPr/>
          </p:nvSpPr>
          <p:spPr bwMode="auto">
            <a:xfrm>
              <a:off x="6474590" y="2212952"/>
              <a:ext cx="13595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" name="Oval 562"/>
            <p:cNvSpPr>
              <a:spLocks noChangeArrowheads="1"/>
            </p:cNvSpPr>
            <p:nvPr/>
          </p:nvSpPr>
          <p:spPr bwMode="auto">
            <a:xfrm>
              <a:off x="6629575" y="2212175"/>
              <a:ext cx="14760" cy="147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" name="Oval 563"/>
            <p:cNvSpPr>
              <a:spLocks noChangeArrowheads="1"/>
            </p:cNvSpPr>
            <p:nvPr/>
          </p:nvSpPr>
          <p:spPr bwMode="auto">
            <a:xfrm>
              <a:off x="6784172" y="2211009"/>
              <a:ext cx="17480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" name="Oval 564"/>
            <p:cNvSpPr>
              <a:spLocks noChangeArrowheads="1"/>
            </p:cNvSpPr>
            <p:nvPr/>
          </p:nvSpPr>
          <p:spPr bwMode="auto">
            <a:xfrm>
              <a:off x="6937603" y="2208290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" name="Oval 565"/>
            <p:cNvSpPr>
              <a:spLocks noChangeArrowheads="1"/>
            </p:cNvSpPr>
            <p:nvPr/>
          </p:nvSpPr>
          <p:spPr bwMode="auto">
            <a:xfrm>
              <a:off x="7092200" y="2207514"/>
              <a:ext cx="25637" cy="248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" name="Oval 566"/>
            <p:cNvSpPr>
              <a:spLocks noChangeArrowheads="1"/>
            </p:cNvSpPr>
            <p:nvPr/>
          </p:nvSpPr>
          <p:spPr bwMode="auto">
            <a:xfrm>
              <a:off x="7246408" y="2205571"/>
              <a:ext cx="28744" cy="2874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" name="Oval 567"/>
            <p:cNvSpPr>
              <a:spLocks noChangeArrowheads="1"/>
            </p:cNvSpPr>
            <p:nvPr/>
          </p:nvSpPr>
          <p:spPr bwMode="auto">
            <a:xfrm>
              <a:off x="7401005" y="2203629"/>
              <a:ext cx="32240" cy="3146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" name="Oval 568"/>
            <p:cNvSpPr>
              <a:spLocks noChangeArrowheads="1"/>
            </p:cNvSpPr>
            <p:nvPr/>
          </p:nvSpPr>
          <p:spPr bwMode="auto">
            <a:xfrm>
              <a:off x="7554436" y="2200910"/>
              <a:ext cx="37678" cy="3690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" name="Oval 569"/>
            <p:cNvSpPr>
              <a:spLocks noChangeArrowheads="1"/>
            </p:cNvSpPr>
            <p:nvPr/>
          </p:nvSpPr>
          <p:spPr bwMode="auto">
            <a:xfrm>
              <a:off x="7709033" y="2199356"/>
              <a:ext cx="40397" cy="4039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570"/>
            <p:cNvSpPr>
              <a:spLocks/>
            </p:cNvSpPr>
            <p:nvPr/>
          </p:nvSpPr>
          <p:spPr bwMode="auto">
            <a:xfrm>
              <a:off x="6164620" y="2371433"/>
              <a:ext cx="9322" cy="8157"/>
            </a:xfrm>
            <a:custGeom>
              <a:avLst/>
              <a:gdLst>
                <a:gd name="T0" fmla="*/ 5 w 10"/>
                <a:gd name="T1" fmla="*/ 0 h 9"/>
                <a:gd name="T2" fmla="*/ 0 w 10"/>
                <a:gd name="T3" fmla="*/ 5 h 9"/>
                <a:gd name="T4" fmla="*/ 5 w 10"/>
                <a:gd name="T5" fmla="*/ 9 h 9"/>
                <a:gd name="T6" fmla="*/ 10 w 10"/>
                <a:gd name="T7" fmla="*/ 5 h 9"/>
                <a:gd name="T8" fmla="*/ 5 w 10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5" y="0"/>
                  </a:moveTo>
                  <a:cubicBezTo>
                    <a:pt x="2" y="0"/>
                    <a:pt x="0" y="1"/>
                    <a:pt x="0" y="5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7" y="9"/>
                    <a:pt x="10" y="7"/>
                    <a:pt x="10" y="5"/>
                  </a:cubicBezTo>
                  <a:cubicBezTo>
                    <a:pt x="10" y="1"/>
                    <a:pt x="7" y="0"/>
                    <a:pt x="5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571"/>
            <p:cNvSpPr>
              <a:spLocks/>
            </p:cNvSpPr>
            <p:nvPr/>
          </p:nvSpPr>
          <p:spPr bwMode="auto">
            <a:xfrm>
              <a:off x="6319993" y="2370267"/>
              <a:ext cx="10099" cy="10488"/>
            </a:xfrm>
            <a:custGeom>
              <a:avLst/>
              <a:gdLst>
                <a:gd name="T0" fmla="*/ 6 w 11"/>
                <a:gd name="T1" fmla="*/ 0 h 11"/>
                <a:gd name="T2" fmla="*/ 0 w 11"/>
                <a:gd name="T3" fmla="*/ 6 h 11"/>
                <a:gd name="T4" fmla="*/ 6 w 11"/>
                <a:gd name="T5" fmla="*/ 11 h 11"/>
                <a:gd name="T6" fmla="*/ 11 w 11"/>
                <a:gd name="T7" fmla="*/ 6 h 11"/>
                <a:gd name="T8" fmla="*/ 6 w 11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6" y="0"/>
                  </a:moveTo>
                  <a:cubicBezTo>
                    <a:pt x="2" y="0"/>
                    <a:pt x="0" y="2"/>
                    <a:pt x="0" y="6"/>
                  </a:cubicBezTo>
                  <a:cubicBezTo>
                    <a:pt x="0" y="8"/>
                    <a:pt x="2" y="11"/>
                    <a:pt x="6" y="11"/>
                  </a:cubicBezTo>
                  <a:cubicBezTo>
                    <a:pt x="9" y="11"/>
                    <a:pt x="11" y="8"/>
                    <a:pt x="11" y="6"/>
                  </a:cubicBezTo>
                  <a:cubicBezTo>
                    <a:pt x="11" y="2"/>
                    <a:pt x="9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" name="Freeform 572"/>
            <p:cNvSpPr>
              <a:spLocks/>
            </p:cNvSpPr>
            <p:nvPr/>
          </p:nvSpPr>
          <p:spPr bwMode="auto">
            <a:xfrm>
              <a:off x="6475367" y="2369490"/>
              <a:ext cx="12042" cy="12042"/>
            </a:xfrm>
            <a:custGeom>
              <a:avLst/>
              <a:gdLst>
                <a:gd name="T0" fmla="*/ 6 w 13"/>
                <a:gd name="T1" fmla="*/ 0 h 13"/>
                <a:gd name="T2" fmla="*/ 0 w 13"/>
                <a:gd name="T3" fmla="*/ 7 h 13"/>
                <a:gd name="T4" fmla="*/ 6 w 13"/>
                <a:gd name="T5" fmla="*/ 13 h 13"/>
                <a:gd name="T6" fmla="*/ 13 w 13"/>
                <a:gd name="T7" fmla="*/ 7 h 13"/>
                <a:gd name="T8" fmla="*/ 6 w 13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6" y="0"/>
                  </a:moveTo>
                  <a:cubicBezTo>
                    <a:pt x="2" y="0"/>
                    <a:pt x="0" y="2"/>
                    <a:pt x="0" y="7"/>
                  </a:cubicBezTo>
                  <a:cubicBezTo>
                    <a:pt x="0" y="10"/>
                    <a:pt x="2" y="13"/>
                    <a:pt x="6" y="13"/>
                  </a:cubicBezTo>
                  <a:cubicBezTo>
                    <a:pt x="10" y="13"/>
                    <a:pt x="13" y="10"/>
                    <a:pt x="13" y="7"/>
                  </a:cubicBezTo>
                  <a:cubicBezTo>
                    <a:pt x="13" y="2"/>
                    <a:pt x="10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" name="Oval 573"/>
            <p:cNvSpPr>
              <a:spLocks noChangeArrowheads="1"/>
            </p:cNvSpPr>
            <p:nvPr/>
          </p:nvSpPr>
          <p:spPr bwMode="auto">
            <a:xfrm>
              <a:off x="6629575" y="2368713"/>
              <a:ext cx="14760" cy="1359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" name="Oval 574"/>
            <p:cNvSpPr>
              <a:spLocks noChangeArrowheads="1"/>
            </p:cNvSpPr>
            <p:nvPr/>
          </p:nvSpPr>
          <p:spPr bwMode="auto">
            <a:xfrm>
              <a:off x="6784172" y="2366771"/>
              <a:ext cx="17480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" name="Oval 575"/>
            <p:cNvSpPr>
              <a:spLocks noChangeArrowheads="1"/>
            </p:cNvSpPr>
            <p:nvPr/>
          </p:nvSpPr>
          <p:spPr bwMode="auto">
            <a:xfrm>
              <a:off x="6938769" y="2364829"/>
              <a:ext cx="20975" cy="2136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Freeform 576"/>
            <p:cNvSpPr>
              <a:spLocks/>
            </p:cNvSpPr>
            <p:nvPr/>
          </p:nvSpPr>
          <p:spPr bwMode="auto">
            <a:xfrm>
              <a:off x="7092977" y="2362887"/>
              <a:ext cx="24083" cy="2408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4 h 26"/>
                <a:gd name="T4" fmla="*/ 13 w 26"/>
                <a:gd name="T5" fmla="*/ 26 h 26"/>
                <a:gd name="T6" fmla="*/ 26 w 26"/>
                <a:gd name="T7" fmla="*/ 14 h 26"/>
                <a:gd name="T8" fmla="*/ 13 w 26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4"/>
                  </a:cubicBezTo>
                  <a:cubicBezTo>
                    <a:pt x="26" y="6"/>
                    <a:pt x="20" y="0"/>
                    <a:pt x="13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" name="Freeform 577"/>
            <p:cNvSpPr>
              <a:spLocks/>
            </p:cNvSpPr>
            <p:nvPr/>
          </p:nvSpPr>
          <p:spPr bwMode="auto">
            <a:xfrm>
              <a:off x="7246408" y="2360168"/>
              <a:ext cx="28744" cy="29521"/>
            </a:xfrm>
            <a:custGeom>
              <a:avLst/>
              <a:gdLst>
                <a:gd name="T0" fmla="*/ 16 w 31"/>
                <a:gd name="T1" fmla="*/ 0 h 32"/>
                <a:gd name="T2" fmla="*/ 0 w 31"/>
                <a:gd name="T3" fmla="*/ 17 h 32"/>
                <a:gd name="T4" fmla="*/ 16 w 31"/>
                <a:gd name="T5" fmla="*/ 32 h 32"/>
                <a:gd name="T6" fmla="*/ 31 w 31"/>
                <a:gd name="T7" fmla="*/ 17 h 32"/>
                <a:gd name="T8" fmla="*/ 16 w 31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2">
                  <a:moveTo>
                    <a:pt x="16" y="0"/>
                  </a:moveTo>
                  <a:cubicBezTo>
                    <a:pt x="7" y="0"/>
                    <a:pt x="0" y="7"/>
                    <a:pt x="0" y="17"/>
                  </a:cubicBezTo>
                  <a:cubicBezTo>
                    <a:pt x="0" y="25"/>
                    <a:pt x="7" y="32"/>
                    <a:pt x="16" y="32"/>
                  </a:cubicBezTo>
                  <a:cubicBezTo>
                    <a:pt x="24" y="32"/>
                    <a:pt x="31" y="25"/>
                    <a:pt x="31" y="17"/>
                  </a:cubicBezTo>
                  <a:cubicBezTo>
                    <a:pt x="31" y="7"/>
                    <a:pt x="24" y="0"/>
                    <a:pt x="1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" name="Oval 578"/>
            <p:cNvSpPr>
              <a:spLocks noChangeArrowheads="1"/>
            </p:cNvSpPr>
            <p:nvPr/>
          </p:nvSpPr>
          <p:spPr bwMode="auto">
            <a:xfrm>
              <a:off x="7401005" y="2359391"/>
              <a:ext cx="32240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Oval 579"/>
            <p:cNvSpPr>
              <a:spLocks noChangeArrowheads="1"/>
            </p:cNvSpPr>
            <p:nvPr/>
          </p:nvSpPr>
          <p:spPr bwMode="auto">
            <a:xfrm>
              <a:off x="7555213" y="2357449"/>
              <a:ext cx="36124" cy="3612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" name="Oval 580"/>
            <p:cNvSpPr>
              <a:spLocks noChangeArrowheads="1"/>
            </p:cNvSpPr>
            <p:nvPr/>
          </p:nvSpPr>
          <p:spPr bwMode="auto">
            <a:xfrm>
              <a:off x="7709033" y="2354730"/>
              <a:ext cx="40397" cy="4039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cxnSp>
        <p:nvCxnSpPr>
          <p:cNvPr id="60" name="직선 연결선 59"/>
          <p:cNvCxnSpPr/>
          <p:nvPr/>
        </p:nvCxnSpPr>
        <p:spPr>
          <a:xfrm>
            <a:off x="0" y="920192"/>
            <a:ext cx="12192000" cy="0"/>
          </a:xfrm>
          <a:prstGeom prst="line">
            <a:avLst/>
          </a:prstGeom>
          <a:ln w="317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내용 개체 틀 69"/>
          <p:cNvSpPr txBox="1">
            <a:spLocks/>
          </p:cNvSpPr>
          <p:nvPr/>
        </p:nvSpPr>
        <p:spPr>
          <a:xfrm>
            <a:off x="488636" y="246597"/>
            <a:ext cx="8012339" cy="4501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ko-KR" altLang="en-US" sz="2800" b="1" kern="1200" spc="-1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/>
              <a:t>사업화 </a:t>
            </a:r>
            <a:r>
              <a:rPr lang="ko-KR" altLang="en-US" dirty="0"/>
              <a:t>추진계획</a:t>
            </a:r>
            <a:endParaRPr kumimoji="0" lang="ko-KR" altLang="en-US" dirty="0"/>
          </a:p>
        </p:txBody>
      </p:sp>
      <p:sp>
        <p:nvSpPr>
          <p:cNvPr id="62" name="내용 개체 틀 69"/>
          <p:cNvSpPr txBox="1">
            <a:spLocks/>
          </p:cNvSpPr>
          <p:nvPr/>
        </p:nvSpPr>
        <p:spPr>
          <a:xfrm>
            <a:off x="637327" y="1266357"/>
            <a:ext cx="8012339" cy="4501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lang="ko-KR" altLang="en-US" sz="2400" kern="1200" spc="-150" baseline="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ko-KR" altLang="en-US" sz="2800" b="1" kern="1200" spc="-1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>
                <a:latin typeface="+mn-lt"/>
              </a:rPr>
              <a:t>경제</a:t>
            </a:r>
            <a:r>
              <a:rPr lang="en-US" altLang="ko-KR" dirty="0">
                <a:latin typeface="+mn-lt"/>
              </a:rPr>
              <a:t>·</a:t>
            </a:r>
            <a:r>
              <a:rPr lang="ko-KR" altLang="en-US" dirty="0">
                <a:latin typeface="+mn-lt"/>
              </a:rPr>
              <a:t>산업적 파급효과</a:t>
            </a:r>
            <a:endParaRPr kumimoji="0" lang="ko-KR" altLang="en-US" dirty="0">
              <a:latin typeface="+mn-lt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0F045447-D644-4892-8E51-A92A4294C058}"/>
              </a:ext>
            </a:extLst>
          </p:cNvPr>
          <p:cNvSpPr/>
          <p:nvPr/>
        </p:nvSpPr>
        <p:spPr>
          <a:xfrm>
            <a:off x="497627" y="1296143"/>
            <a:ext cx="88900" cy="358925"/>
          </a:xfrm>
          <a:prstGeom prst="rect">
            <a:avLst/>
          </a:prstGeom>
          <a:solidFill>
            <a:srgbClr val="FBA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047784"/>
              </p:ext>
            </p:extLst>
          </p:nvPr>
        </p:nvGraphicFramePr>
        <p:xfrm>
          <a:off x="751625" y="1887631"/>
          <a:ext cx="10933890" cy="4573555"/>
        </p:xfrm>
        <a:graphic>
          <a:graphicData uri="http://schemas.openxmlformats.org/drawingml/2006/table">
            <a:tbl>
              <a:tblPr/>
              <a:tblGrid>
                <a:gridCol w="2213642">
                  <a:extLst>
                    <a:ext uri="{9D8B030D-6E8A-4147-A177-3AD203B41FA5}">
                      <a16:colId xmlns:a16="http://schemas.microsoft.com/office/drawing/2014/main" val="2978825498"/>
                    </a:ext>
                  </a:extLst>
                </a:gridCol>
                <a:gridCol w="8720248">
                  <a:extLst>
                    <a:ext uri="{9D8B030D-6E8A-4147-A177-3AD203B41FA5}">
                      <a16:colId xmlns:a16="http://schemas.microsoft.com/office/drawing/2014/main" val="464245944"/>
                    </a:ext>
                  </a:extLst>
                </a:gridCol>
              </a:tblGrid>
              <a:tr h="544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구분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내용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1319193"/>
                  </a:ext>
                </a:extLst>
              </a:tr>
              <a:tr h="100731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서비스 또는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제품 수출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2400" marR="0" indent="-15240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▪국내 보유 기술 전수를 통한 수익 창출 등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152400" marR="0" indent="-15240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▪해외기관과의 협력을 통한 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제품수출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 증대 효과 등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7021796"/>
                  </a:ext>
                </a:extLst>
              </a:tr>
              <a:tr h="100731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시장개척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2400" marR="0" indent="-15240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▪</a:t>
                      </a:r>
                      <a:r>
                        <a:rPr lang="ko-KR" altLang="en-US" sz="1200" kern="0" spc="-4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기술제휴</a:t>
                      </a:r>
                      <a:r>
                        <a:rPr lang="en-US" altLang="ko-KR" sz="1200" kern="0" spc="-4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, </a:t>
                      </a:r>
                      <a:r>
                        <a:rPr lang="ko-KR" altLang="en-US" sz="1200" kern="0" spc="-4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합작법인 등 해외시장 진출을 위한 </a:t>
                      </a:r>
                      <a:r>
                        <a:rPr lang="ko-KR" altLang="en-US" sz="1200" kern="0" spc="-40" dirty="0" err="1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지속가능한</a:t>
                      </a:r>
                      <a:r>
                        <a:rPr lang="ko-KR" altLang="en-US" sz="1200" kern="0" spc="-4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 비즈니스 모델 구축 등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152400" marR="0" indent="-15240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▪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0246669"/>
                  </a:ext>
                </a:extLst>
              </a:tr>
              <a:tr h="100731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일자리 창출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2400" marR="0" indent="-15240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▪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152400" marR="0" indent="-15240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▪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6171698"/>
                  </a:ext>
                </a:extLst>
              </a:tr>
              <a:tr h="100731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기타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2400" marR="0" indent="-15240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▪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152400" marR="0" indent="-15240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▪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57156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481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6" b="60278"/>
          <a:stretch/>
        </p:blipFill>
        <p:spPr>
          <a:xfrm>
            <a:off x="-19050" y="-18444"/>
            <a:ext cx="12230100" cy="6896985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588" y="-10476"/>
            <a:ext cx="12191412" cy="6878001"/>
          </a:xfrm>
          <a:prstGeom prst="rect">
            <a:avLst/>
          </a:prstGeom>
          <a:solidFill>
            <a:srgbClr val="013C5C">
              <a:alpha val="8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/>
          <p:cNvGrpSpPr/>
          <p:nvPr/>
        </p:nvGrpSpPr>
        <p:grpSpPr>
          <a:xfrm>
            <a:off x="-2901" y="-18443"/>
            <a:ext cx="2577620" cy="2578893"/>
            <a:chOff x="-2900" y="-18443"/>
            <a:chExt cx="2142464" cy="2143522"/>
          </a:xfrm>
        </p:grpSpPr>
        <p:cxnSp>
          <p:nvCxnSpPr>
            <p:cNvPr id="6" name="직선 연결선 5"/>
            <p:cNvCxnSpPr/>
            <p:nvPr/>
          </p:nvCxnSpPr>
          <p:spPr>
            <a:xfrm rot="10800000" flipV="1">
              <a:off x="-2900" y="-18443"/>
              <a:ext cx="2142464" cy="2143522"/>
            </a:xfrm>
            <a:prstGeom prst="line">
              <a:avLst/>
            </a:prstGeom>
            <a:ln w="22225">
              <a:gradFill>
                <a:gsLst>
                  <a:gs pos="100000">
                    <a:schemeClr val="accent1">
                      <a:lumMod val="5000"/>
                      <a:lumOff val="95000"/>
                      <a:alpha val="43000"/>
                    </a:schemeClr>
                  </a:gs>
                  <a:gs pos="0">
                    <a:schemeClr val="bg1">
                      <a:alpha val="1000"/>
                    </a:schemeClr>
                  </a:gs>
                </a:gsLst>
                <a:lin ang="5400000" scaled="1"/>
              </a:gradFill>
            </a:ln>
            <a:effectLst>
              <a:glow>
                <a:schemeClr val="bg1"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직각 삼각형 6"/>
            <p:cNvSpPr/>
            <p:nvPr/>
          </p:nvSpPr>
          <p:spPr>
            <a:xfrm rot="5400000">
              <a:off x="14287" y="6350"/>
              <a:ext cx="2106943" cy="2106943"/>
            </a:xfrm>
            <a:prstGeom prst="rtTriangle">
              <a:avLst/>
            </a:prstGeom>
            <a:solidFill>
              <a:srgbClr val="0C1F40">
                <a:alpha val="2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8" name="그룹 7"/>
          <p:cNvGrpSpPr/>
          <p:nvPr/>
        </p:nvGrpSpPr>
        <p:grpSpPr>
          <a:xfrm rot="10800000">
            <a:off x="9642955" y="4307252"/>
            <a:ext cx="2577620" cy="2578893"/>
            <a:chOff x="-2900" y="-18443"/>
            <a:chExt cx="2142464" cy="2143522"/>
          </a:xfrm>
        </p:grpSpPr>
        <p:cxnSp>
          <p:nvCxnSpPr>
            <p:cNvPr id="9" name="직선 연결선 8"/>
            <p:cNvCxnSpPr/>
            <p:nvPr/>
          </p:nvCxnSpPr>
          <p:spPr>
            <a:xfrm rot="10800000" flipV="1">
              <a:off x="-2900" y="-18443"/>
              <a:ext cx="2142464" cy="2143522"/>
            </a:xfrm>
            <a:prstGeom prst="line">
              <a:avLst/>
            </a:prstGeom>
            <a:ln w="22225">
              <a:gradFill>
                <a:gsLst>
                  <a:gs pos="100000">
                    <a:schemeClr val="accent1">
                      <a:lumMod val="5000"/>
                      <a:lumOff val="95000"/>
                      <a:alpha val="43000"/>
                    </a:schemeClr>
                  </a:gs>
                  <a:gs pos="0">
                    <a:schemeClr val="bg1">
                      <a:alpha val="1000"/>
                    </a:schemeClr>
                  </a:gs>
                </a:gsLst>
                <a:lin ang="5400000" scaled="1"/>
              </a:gradFill>
            </a:ln>
            <a:effectLst>
              <a:glow>
                <a:schemeClr val="bg1"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각 삼각형 9"/>
            <p:cNvSpPr/>
            <p:nvPr/>
          </p:nvSpPr>
          <p:spPr>
            <a:xfrm rot="5400000">
              <a:off x="14287" y="6350"/>
              <a:ext cx="2106943" cy="2106943"/>
            </a:xfrm>
            <a:prstGeom prst="rtTriangle">
              <a:avLst/>
            </a:prstGeom>
            <a:solidFill>
              <a:srgbClr val="0C1F40">
                <a:alpha val="2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6400800" y="-12700"/>
            <a:ext cx="5791200" cy="2757488"/>
            <a:chOff x="-6353292" y="-12700"/>
            <a:chExt cx="5791200" cy="2757488"/>
          </a:xfrm>
        </p:grpSpPr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-4638792" y="2141538"/>
              <a:ext cx="2246313" cy="531813"/>
            </a:xfrm>
            <a:custGeom>
              <a:avLst/>
              <a:gdLst>
                <a:gd name="T0" fmla="*/ 1 w 696"/>
                <a:gd name="T1" fmla="*/ 0 h 165"/>
                <a:gd name="T2" fmla="*/ 1 w 696"/>
                <a:gd name="T3" fmla="*/ 0 h 165"/>
                <a:gd name="T4" fmla="*/ 0 w 696"/>
                <a:gd name="T5" fmla="*/ 1 h 165"/>
                <a:gd name="T6" fmla="*/ 696 w 696"/>
                <a:gd name="T7" fmla="*/ 165 h 165"/>
                <a:gd name="T8" fmla="*/ 696 w 696"/>
                <a:gd name="T9" fmla="*/ 165 h 165"/>
                <a:gd name="T10" fmla="*/ 696 w 696"/>
                <a:gd name="T11" fmla="*/ 164 h 165"/>
                <a:gd name="T12" fmla="*/ 1 w 696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6" h="165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96" y="165"/>
                    <a:pt x="696" y="165"/>
                    <a:pt x="696" y="165"/>
                  </a:cubicBezTo>
                  <a:cubicBezTo>
                    <a:pt x="696" y="165"/>
                    <a:pt x="696" y="165"/>
                    <a:pt x="696" y="165"/>
                  </a:cubicBezTo>
                  <a:cubicBezTo>
                    <a:pt x="696" y="164"/>
                    <a:pt x="696" y="164"/>
                    <a:pt x="696" y="164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-4641967" y="1489075"/>
              <a:ext cx="1271588" cy="615950"/>
            </a:xfrm>
            <a:custGeom>
              <a:avLst/>
              <a:gdLst>
                <a:gd name="T0" fmla="*/ 394 w 394"/>
                <a:gd name="T1" fmla="*/ 0 h 191"/>
                <a:gd name="T2" fmla="*/ 0 w 394"/>
                <a:gd name="T3" fmla="*/ 190 h 191"/>
                <a:gd name="T4" fmla="*/ 0 w 394"/>
                <a:gd name="T5" fmla="*/ 191 h 191"/>
                <a:gd name="T6" fmla="*/ 394 w 394"/>
                <a:gd name="T7" fmla="*/ 1 h 191"/>
                <a:gd name="T8" fmla="*/ 394 w 394"/>
                <a:gd name="T9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4" h="191">
                  <a:moveTo>
                    <a:pt x="394" y="0"/>
                  </a:moveTo>
                  <a:cubicBezTo>
                    <a:pt x="0" y="190"/>
                    <a:pt x="0" y="190"/>
                    <a:pt x="0" y="190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394" y="1"/>
                    <a:pt x="394" y="1"/>
                    <a:pt x="394" y="1"/>
                  </a:cubicBezTo>
                  <a:cubicBezTo>
                    <a:pt x="394" y="1"/>
                    <a:pt x="394" y="1"/>
                    <a:pt x="39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-6240579" y="1230313"/>
              <a:ext cx="1495425" cy="871538"/>
            </a:xfrm>
            <a:custGeom>
              <a:avLst/>
              <a:gdLst>
                <a:gd name="T0" fmla="*/ 0 w 463"/>
                <a:gd name="T1" fmla="*/ 0 h 270"/>
                <a:gd name="T2" fmla="*/ 0 w 463"/>
                <a:gd name="T3" fmla="*/ 1 h 270"/>
                <a:gd name="T4" fmla="*/ 463 w 463"/>
                <a:gd name="T5" fmla="*/ 270 h 270"/>
                <a:gd name="T6" fmla="*/ 463 w 463"/>
                <a:gd name="T7" fmla="*/ 269 h 270"/>
                <a:gd name="T8" fmla="*/ 0 w 463"/>
                <a:gd name="T9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3" h="270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463" y="270"/>
                    <a:pt x="463" y="270"/>
                    <a:pt x="463" y="270"/>
                  </a:cubicBezTo>
                  <a:cubicBezTo>
                    <a:pt x="463" y="270"/>
                    <a:pt x="463" y="269"/>
                    <a:pt x="463" y="269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-5375392" y="587375"/>
              <a:ext cx="658813" cy="1489075"/>
            </a:xfrm>
            <a:custGeom>
              <a:avLst/>
              <a:gdLst>
                <a:gd name="T0" fmla="*/ 1 w 204"/>
                <a:gd name="T1" fmla="*/ 0 h 461"/>
                <a:gd name="T2" fmla="*/ 0 w 204"/>
                <a:gd name="T3" fmla="*/ 1 h 461"/>
                <a:gd name="T4" fmla="*/ 203 w 204"/>
                <a:gd name="T5" fmla="*/ 461 h 461"/>
                <a:gd name="T6" fmla="*/ 204 w 204"/>
                <a:gd name="T7" fmla="*/ 461 h 461"/>
                <a:gd name="T8" fmla="*/ 1 w 204"/>
                <a:gd name="T9" fmla="*/ 0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461">
                  <a:moveTo>
                    <a:pt x="1" y="0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203" y="461"/>
                    <a:pt x="203" y="461"/>
                    <a:pt x="203" y="461"/>
                  </a:cubicBezTo>
                  <a:cubicBezTo>
                    <a:pt x="203" y="461"/>
                    <a:pt x="204" y="461"/>
                    <a:pt x="204" y="461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" name="Freeform 11"/>
            <p:cNvSpPr>
              <a:spLocks/>
            </p:cNvSpPr>
            <p:nvPr/>
          </p:nvSpPr>
          <p:spPr bwMode="auto">
            <a:xfrm>
              <a:off x="-6243754" y="568325"/>
              <a:ext cx="800100" cy="601663"/>
            </a:xfrm>
            <a:custGeom>
              <a:avLst/>
              <a:gdLst>
                <a:gd name="T0" fmla="*/ 248 w 248"/>
                <a:gd name="T1" fmla="*/ 0 h 186"/>
                <a:gd name="T2" fmla="*/ 0 w 248"/>
                <a:gd name="T3" fmla="*/ 185 h 186"/>
                <a:gd name="T4" fmla="*/ 0 w 248"/>
                <a:gd name="T5" fmla="*/ 186 h 186"/>
                <a:gd name="T6" fmla="*/ 248 w 248"/>
                <a:gd name="T7" fmla="*/ 1 h 186"/>
                <a:gd name="T8" fmla="*/ 248 w 248"/>
                <a:gd name="T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86">
                  <a:moveTo>
                    <a:pt x="248" y="0"/>
                  </a:moveTo>
                  <a:cubicBezTo>
                    <a:pt x="0" y="185"/>
                    <a:pt x="0" y="185"/>
                    <a:pt x="0" y="185"/>
                  </a:cubicBezTo>
                  <a:cubicBezTo>
                    <a:pt x="0" y="185"/>
                    <a:pt x="0" y="185"/>
                    <a:pt x="0" y="186"/>
                  </a:cubicBezTo>
                  <a:cubicBezTo>
                    <a:pt x="248" y="1"/>
                    <a:pt x="248" y="1"/>
                    <a:pt x="248" y="1"/>
                  </a:cubicBezTo>
                  <a:cubicBezTo>
                    <a:pt x="248" y="1"/>
                    <a:pt x="248" y="1"/>
                    <a:pt x="248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auto">
            <a:xfrm>
              <a:off x="-6280267" y="-12700"/>
              <a:ext cx="317500" cy="1158875"/>
            </a:xfrm>
            <a:custGeom>
              <a:avLst/>
              <a:gdLst>
                <a:gd name="T0" fmla="*/ 98 w 98"/>
                <a:gd name="T1" fmla="*/ 0 h 359"/>
                <a:gd name="T2" fmla="*/ 96 w 98"/>
                <a:gd name="T3" fmla="*/ 0 h 359"/>
                <a:gd name="T4" fmla="*/ 0 w 98"/>
                <a:gd name="T5" fmla="*/ 358 h 359"/>
                <a:gd name="T6" fmla="*/ 2 w 98"/>
                <a:gd name="T7" fmla="*/ 359 h 359"/>
                <a:gd name="T8" fmla="*/ 98 w 98"/>
                <a:gd name="T9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359">
                  <a:moveTo>
                    <a:pt x="98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0" y="358"/>
                    <a:pt x="0" y="358"/>
                    <a:pt x="0" y="358"/>
                  </a:cubicBezTo>
                  <a:cubicBezTo>
                    <a:pt x="1" y="359"/>
                    <a:pt x="1" y="359"/>
                    <a:pt x="2" y="359"/>
                  </a:cubicBezTo>
                  <a:cubicBezTo>
                    <a:pt x="98" y="0"/>
                    <a:pt x="98" y="0"/>
                    <a:pt x="98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" name="Freeform 13"/>
            <p:cNvSpPr>
              <a:spLocks/>
            </p:cNvSpPr>
            <p:nvPr/>
          </p:nvSpPr>
          <p:spPr bwMode="auto">
            <a:xfrm>
              <a:off x="-5530967" y="-12700"/>
              <a:ext cx="123825" cy="493713"/>
            </a:xfrm>
            <a:custGeom>
              <a:avLst/>
              <a:gdLst>
                <a:gd name="T0" fmla="*/ 1 w 38"/>
                <a:gd name="T1" fmla="*/ 0 h 153"/>
                <a:gd name="T2" fmla="*/ 0 w 38"/>
                <a:gd name="T3" fmla="*/ 0 h 153"/>
                <a:gd name="T4" fmla="*/ 37 w 38"/>
                <a:gd name="T5" fmla="*/ 153 h 153"/>
                <a:gd name="T6" fmla="*/ 38 w 38"/>
                <a:gd name="T7" fmla="*/ 152 h 153"/>
                <a:gd name="T8" fmla="*/ 1 w 38"/>
                <a:gd name="T9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53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7" y="153"/>
                    <a:pt x="37" y="153"/>
                    <a:pt x="37" y="153"/>
                  </a:cubicBezTo>
                  <a:cubicBezTo>
                    <a:pt x="37" y="152"/>
                    <a:pt x="37" y="152"/>
                    <a:pt x="38" y="15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-5346817" y="-12700"/>
              <a:ext cx="881063" cy="520700"/>
            </a:xfrm>
            <a:custGeom>
              <a:avLst/>
              <a:gdLst>
                <a:gd name="T0" fmla="*/ 273 w 273"/>
                <a:gd name="T1" fmla="*/ 0 h 161"/>
                <a:gd name="T2" fmla="*/ 270 w 273"/>
                <a:gd name="T3" fmla="*/ 0 h 161"/>
                <a:gd name="T4" fmla="*/ 0 w 273"/>
                <a:gd name="T5" fmla="*/ 160 h 161"/>
                <a:gd name="T6" fmla="*/ 1 w 273"/>
                <a:gd name="T7" fmla="*/ 161 h 161"/>
                <a:gd name="T8" fmla="*/ 273 w 273"/>
                <a:gd name="T9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3" h="161">
                  <a:moveTo>
                    <a:pt x="273" y="0"/>
                  </a:moveTo>
                  <a:cubicBezTo>
                    <a:pt x="270" y="0"/>
                    <a:pt x="270" y="0"/>
                    <a:pt x="270" y="0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161"/>
                    <a:pt x="0" y="161"/>
                    <a:pt x="1" y="161"/>
                  </a:cubicBezTo>
                  <a:cubicBezTo>
                    <a:pt x="273" y="0"/>
                    <a:pt x="273" y="0"/>
                    <a:pt x="273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" name="Freeform 15"/>
            <p:cNvSpPr>
              <a:spLocks noEditPoints="1"/>
            </p:cNvSpPr>
            <p:nvPr/>
          </p:nvSpPr>
          <p:spPr bwMode="auto">
            <a:xfrm>
              <a:off x="-5337292" y="374650"/>
              <a:ext cx="1827213" cy="158750"/>
            </a:xfrm>
            <a:custGeom>
              <a:avLst/>
              <a:gdLst>
                <a:gd name="T0" fmla="*/ 321 w 566"/>
                <a:gd name="T1" fmla="*/ 21 h 49"/>
                <a:gd name="T2" fmla="*/ 0 w 566"/>
                <a:gd name="T3" fmla="*/ 48 h 49"/>
                <a:gd name="T4" fmla="*/ 0 w 566"/>
                <a:gd name="T5" fmla="*/ 49 h 49"/>
                <a:gd name="T6" fmla="*/ 321 w 566"/>
                <a:gd name="T7" fmla="*/ 22 h 49"/>
                <a:gd name="T8" fmla="*/ 321 w 566"/>
                <a:gd name="T9" fmla="*/ 21 h 49"/>
                <a:gd name="T10" fmla="*/ 566 w 566"/>
                <a:gd name="T11" fmla="*/ 0 h 49"/>
                <a:gd name="T12" fmla="*/ 322 w 566"/>
                <a:gd name="T13" fmla="*/ 21 h 49"/>
                <a:gd name="T14" fmla="*/ 322 w 566"/>
                <a:gd name="T15" fmla="*/ 22 h 49"/>
                <a:gd name="T16" fmla="*/ 566 w 566"/>
                <a:gd name="T17" fmla="*/ 1 h 49"/>
                <a:gd name="T18" fmla="*/ 566 w 566"/>
                <a:gd name="T1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6" h="49">
                  <a:moveTo>
                    <a:pt x="321" y="21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49"/>
                    <a:pt x="0" y="49"/>
                  </a:cubicBezTo>
                  <a:cubicBezTo>
                    <a:pt x="321" y="22"/>
                    <a:pt x="321" y="22"/>
                    <a:pt x="321" y="22"/>
                  </a:cubicBezTo>
                  <a:cubicBezTo>
                    <a:pt x="321" y="21"/>
                    <a:pt x="321" y="21"/>
                    <a:pt x="321" y="21"/>
                  </a:cubicBezTo>
                  <a:moveTo>
                    <a:pt x="566" y="0"/>
                  </a:moveTo>
                  <a:cubicBezTo>
                    <a:pt x="322" y="21"/>
                    <a:pt x="322" y="21"/>
                    <a:pt x="322" y="21"/>
                  </a:cubicBezTo>
                  <a:cubicBezTo>
                    <a:pt x="322" y="22"/>
                    <a:pt x="322" y="22"/>
                    <a:pt x="322" y="22"/>
                  </a:cubicBezTo>
                  <a:cubicBezTo>
                    <a:pt x="566" y="1"/>
                    <a:pt x="566" y="1"/>
                    <a:pt x="566" y="1"/>
                  </a:cubicBezTo>
                  <a:cubicBezTo>
                    <a:pt x="566" y="1"/>
                    <a:pt x="566" y="0"/>
                    <a:pt x="56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" name="Freeform 16"/>
            <p:cNvSpPr>
              <a:spLocks noEditPoints="1"/>
            </p:cNvSpPr>
            <p:nvPr/>
          </p:nvSpPr>
          <p:spPr bwMode="auto">
            <a:xfrm>
              <a:off x="-5343642" y="558800"/>
              <a:ext cx="1973263" cy="884238"/>
            </a:xfrm>
            <a:custGeom>
              <a:avLst/>
              <a:gdLst>
                <a:gd name="T0" fmla="*/ 415 w 611"/>
                <a:gd name="T1" fmla="*/ 185 h 274"/>
                <a:gd name="T2" fmla="*/ 414 w 611"/>
                <a:gd name="T3" fmla="*/ 186 h 274"/>
                <a:gd name="T4" fmla="*/ 611 w 611"/>
                <a:gd name="T5" fmla="*/ 274 h 274"/>
                <a:gd name="T6" fmla="*/ 611 w 611"/>
                <a:gd name="T7" fmla="*/ 273 h 274"/>
                <a:gd name="T8" fmla="*/ 415 w 611"/>
                <a:gd name="T9" fmla="*/ 185 h 274"/>
                <a:gd name="T10" fmla="*/ 286 w 611"/>
                <a:gd name="T11" fmla="*/ 128 h 274"/>
                <a:gd name="T12" fmla="*/ 286 w 611"/>
                <a:gd name="T13" fmla="*/ 129 h 274"/>
                <a:gd name="T14" fmla="*/ 413 w 611"/>
                <a:gd name="T15" fmla="*/ 186 h 274"/>
                <a:gd name="T16" fmla="*/ 414 w 611"/>
                <a:gd name="T17" fmla="*/ 185 h 274"/>
                <a:gd name="T18" fmla="*/ 286 w 611"/>
                <a:gd name="T19" fmla="*/ 128 h 274"/>
                <a:gd name="T20" fmla="*/ 0 w 611"/>
                <a:gd name="T21" fmla="*/ 0 h 274"/>
                <a:gd name="T22" fmla="*/ 0 w 611"/>
                <a:gd name="T23" fmla="*/ 1 h 274"/>
                <a:gd name="T24" fmla="*/ 284 w 611"/>
                <a:gd name="T25" fmla="*/ 128 h 274"/>
                <a:gd name="T26" fmla="*/ 285 w 611"/>
                <a:gd name="T27" fmla="*/ 127 h 274"/>
                <a:gd name="T28" fmla="*/ 0 w 611"/>
                <a:gd name="T29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1" h="274">
                  <a:moveTo>
                    <a:pt x="415" y="185"/>
                  </a:moveTo>
                  <a:cubicBezTo>
                    <a:pt x="414" y="186"/>
                    <a:pt x="414" y="186"/>
                    <a:pt x="414" y="186"/>
                  </a:cubicBezTo>
                  <a:cubicBezTo>
                    <a:pt x="611" y="274"/>
                    <a:pt x="611" y="274"/>
                    <a:pt x="611" y="274"/>
                  </a:cubicBezTo>
                  <a:cubicBezTo>
                    <a:pt x="611" y="274"/>
                    <a:pt x="611" y="273"/>
                    <a:pt x="611" y="273"/>
                  </a:cubicBezTo>
                  <a:cubicBezTo>
                    <a:pt x="415" y="185"/>
                    <a:pt x="415" y="185"/>
                    <a:pt x="415" y="185"/>
                  </a:cubicBezTo>
                  <a:moveTo>
                    <a:pt x="286" y="128"/>
                  </a:moveTo>
                  <a:cubicBezTo>
                    <a:pt x="286" y="129"/>
                    <a:pt x="286" y="129"/>
                    <a:pt x="286" y="129"/>
                  </a:cubicBezTo>
                  <a:cubicBezTo>
                    <a:pt x="413" y="186"/>
                    <a:pt x="413" y="186"/>
                    <a:pt x="413" y="186"/>
                  </a:cubicBezTo>
                  <a:cubicBezTo>
                    <a:pt x="414" y="185"/>
                    <a:pt x="414" y="185"/>
                    <a:pt x="414" y="185"/>
                  </a:cubicBezTo>
                  <a:cubicBezTo>
                    <a:pt x="286" y="128"/>
                    <a:pt x="286" y="128"/>
                    <a:pt x="286" y="128"/>
                  </a:cubicBezTo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84" y="128"/>
                    <a:pt x="284" y="128"/>
                    <a:pt x="284" y="128"/>
                  </a:cubicBezTo>
                  <a:cubicBezTo>
                    <a:pt x="285" y="127"/>
                    <a:pt x="285" y="127"/>
                    <a:pt x="285" y="12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-4662604" y="420688"/>
              <a:ext cx="1179513" cy="1662113"/>
            </a:xfrm>
            <a:custGeom>
              <a:avLst/>
              <a:gdLst>
                <a:gd name="T0" fmla="*/ 364 w 365"/>
                <a:gd name="T1" fmla="*/ 0 h 515"/>
                <a:gd name="T2" fmla="*/ 203 w 365"/>
                <a:gd name="T3" fmla="*/ 228 h 515"/>
                <a:gd name="T4" fmla="*/ 202 w 365"/>
                <a:gd name="T5" fmla="*/ 229 h 515"/>
                <a:gd name="T6" fmla="*/ 0 w 365"/>
                <a:gd name="T7" fmla="*/ 514 h 515"/>
                <a:gd name="T8" fmla="*/ 1 w 365"/>
                <a:gd name="T9" fmla="*/ 515 h 515"/>
                <a:gd name="T10" fmla="*/ 203 w 365"/>
                <a:gd name="T11" fmla="*/ 229 h 515"/>
                <a:gd name="T12" fmla="*/ 204 w 365"/>
                <a:gd name="T13" fmla="*/ 228 h 515"/>
                <a:gd name="T14" fmla="*/ 365 w 365"/>
                <a:gd name="T15" fmla="*/ 0 h 515"/>
                <a:gd name="T16" fmla="*/ 364 w 365"/>
                <a:gd name="T17" fmla="*/ 0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5" h="515">
                  <a:moveTo>
                    <a:pt x="364" y="0"/>
                  </a:moveTo>
                  <a:cubicBezTo>
                    <a:pt x="203" y="228"/>
                    <a:pt x="203" y="228"/>
                    <a:pt x="203" y="228"/>
                  </a:cubicBezTo>
                  <a:cubicBezTo>
                    <a:pt x="202" y="229"/>
                    <a:pt x="202" y="229"/>
                    <a:pt x="202" y="229"/>
                  </a:cubicBezTo>
                  <a:cubicBezTo>
                    <a:pt x="0" y="514"/>
                    <a:pt x="0" y="514"/>
                    <a:pt x="0" y="514"/>
                  </a:cubicBezTo>
                  <a:cubicBezTo>
                    <a:pt x="0" y="515"/>
                    <a:pt x="0" y="515"/>
                    <a:pt x="1" y="515"/>
                  </a:cubicBezTo>
                  <a:cubicBezTo>
                    <a:pt x="203" y="229"/>
                    <a:pt x="203" y="229"/>
                    <a:pt x="203" y="229"/>
                  </a:cubicBezTo>
                  <a:cubicBezTo>
                    <a:pt x="204" y="228"/>
                    <a:pt x="204" y="228"/>
                    <a:pt x="204" y="228"/>
                  </a:cubicBezTo>
                  <a:cubicBezTo>
                    <a:pt x="365" y="0"/>
                    <a:pt x="365" y="0"/>
                    <a:pt x="365" y="0"/>
                  </a:cubicBezTo>
                  <a:cubicBezTo>
                    <a:pt x="365" y="0"/>
                    <a:pt x="365" y="0"/>
                    <a:pt x="36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" name="Freeform 18"/>
            <p:cNvSpPr>
              <a:spLocks/>
            </p:cNvSpPr>
            <p:nvPr/>
          </p:nvSpPr>
          <p:spPr bwMode="auto">
            <a:xfrm>
              <a:off x="-4684829" y="-12700"/>
              <a:ext cx="496888" cy="2085975"/>
            </a:xfrm>
            <a:custGeom>
              <a:avLst/>
              <a:gdLst>
                <a:gd name="T0" fmla="*/ 154 w 154"/>
                <a:gd name="T1" fmla="*/ 0 h 646"/>
                <a:gd name="T2" fmla="*/ 152 w 154"/>
                <a:gd name="T3" fmla="*/ 0 h 646"/>
                <a:gd name="T4" fmla="*/ 119 w 154"/>
                <a:gd name="T5" fmla="*/ 141 h 646"/>
                <a:gd name="T6" fmla="*/ 119 w 154"/>
                <a:gd name="T7" fmla="*/ 142 h 646"/>
                <a:gd name="T8" fmla="*/ 81 w 154"/>
                <a:gd name="T9" fmla="*/ 304 h 646"/>
                <a:gd name="T10" fmla="*/ 80 w 154"/>
                <a:gd name="T11" fmla="*/ 305 h 646"/>
                <a:gd name="T12" fmla="*/ 0 w 154"/>
                <a:gd name="T13" fmla="*/ 646 h 646"/>
                <a:gd name="T14" fmla="*/ 0 w 154"/>
                <a:gd name="T15" fmla="*/ 646 h 646"/>
                <a:gd name="T16" fmla="*/ 2 w 154"/>
                <a:gd name="T17" fmla="*/ 646 h 646"/>
                <a:gd name="T18" fmla="*/ 82 w 154"/>
                <a:gd name="T19" fmla="*/ 306 h 646"/>
                <a:gd name="T20" fmla="*/ 82 w 154"/>
                <a:gd name="T21" fmla="*/ 305 h 646"/>
                <a:gd name="T22" fmla="*/ 120 w 154"/>
                <a:gd name="T23" fmla="*/ 142 h 646"/>
                <a:gd name="T24" fmla="*/ 120 w 154"/>
                <a:gd name="T25" fmla="*/ 141 h 646"/>
                <a:gd name="T26" fmla="*/ 154 w 154"/>
                <a:gd name="T27" fmla="*/ 0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4" h="646">
                  <a:moveTo>
                    <a:pt x="154" y="0"/>
                  </a:moveTo>
                  <a:cubicBezTo>
                    <a:pt x="152" y="0"/>
                    <a:pt x="152" y="0"/>
                    <a:pt x="152" y="0"/>
                  </a:cubicBezTo>
                  <a:cubicBezTo>
                    <a:pt x="119" y="141"/>
                    <a:pt x="119" y="141"/>
                    <a:pt x="119" y="141"/>
                  </a:cubicBezTo>
                  <a:cubicBezTo>
                    <a:pt x="119" y="142"/>
                    <a:pt x="119" y="142"/>
                    <a:pt x="119" y="142"/>
                  </a:cubicBezTo>
                  <a:cubicBezTo>
                    <a:pt x="81" y="304"/>
                    <a:pt x="81" y="304"/>
                    <a:pt x="81" y="304"/>
                  </a:cubicBezTo>
                  <a:cubicBezTo>
                    <a:pt x="80" y="305"/>
                    <a:pt x="80" y="305"/>
                    <a:pt x="80" y="305"/>
                  </a:cubicBezTo>
                  <a:cubicBezTo>
                    <a:pt x="0" y="646"/>
                    <a:pt x="0" y="646"/>
                    <a:pt x="0" y="646"/>
                  </a:cubicBezTo>
                  <a:cubicBezTo>
                    <a:pt x="0" y="646"/>
                    <a:pt x="0" y="646"/>
                    <a:pt x="0" y="646"/>
                  </a:cubicBezTo>
                  <a:cubicBezTo>
                    <a:pt x="1" y="646"/>
                    <a:pt x="1" y="646"/>
                    <a:pt x="2" y="646"/>
                  </a:cubicBezTo>
                  <a:cubicBezTo>
                    <a:pt x="82" y="306"/>
                    <a:pt x="82" y="306"/>
                    <a:pt x="82" y="306"/>
                  </a:cubicBezTo>
                  <a:cubicBezTo>
                    <a:pt x="82" y="305"/>
                    <a:pt x="82" y="305"/>
                    <a:pt x="82" y="305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20" y="141"/>
                    <a:pt x="120" y="141"/>
                    <a:pt x="120" y="141"/>
                  </a:cubicBezTo>
                  <a:cubicBezTo>
                    <a:pt x="154" y="0"/>
                    <a:pt x="154" y="0"/>
                    <a:pt x="15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" name="Freeform 19"/>
            <p:cNvSpPr>
              <a:spLocks/>
            </p:cNvSpPr>
            <p:nvPr/>
          </p:nvSpPr>
          <p:spPr bwMode="auto">
            <a:xfrm>
              <a:off x="-3913304" y="-12700"/>
              <a:ext cx="427038" cy="342900"/>
            </a:xfrm>
            <a:custGeom>
              <a:avLst/>
              <a:gdLst>
                <a:gd name="T0" fmla="*/ 2 w 132"/>
                <a:gd name="T1" fmla="*/ 0 h 106"/>
                <a:gd name="T2" fmla="*/ 0 w 132"/>
                <a:gd name="T3" fmla="*/ 0 h 106"/>
                <a:gd name="T4" fmla="*/ 131 w 132"/>
                <a:gd name="T5" fmla="*/ 106 h 106"/>
                <a:gd name="T6" fmla="*/ 132 w 132"/>
                <a:gd name="T7" fmla="*/ 105 h 106"/>
                <a:gd name="T8" fmla="*/ 2 w 132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06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1" y="106"/>
                    <a:pt x="131" y="106"/>
                    <a:pt x="131" y="106"/>
                  </a:cubicBezTo>
                  <a:cubicBezTo>
                    <a:pt x="131" y="106"/>
                    <a:pt x="131" y="106"/>
                    <a:pt x="132" y="105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" name="Freeform 20"/>
            <p:cNvSpPr>
              <a:spLocks/>
            </p:cNvSpPr>
            <p:nvPr/>
          </p:nvSpPr>
          <p:spPr bwMode="auto">
            <a:xfrm>
              <a:off x="-2276592" y="2444750"/>
              <a:ext cx="1530350" cy="231775"/>
            </a:xfrm>
            <a:custGeom>
              <a:avLst/>
              <a:gdLst>
                <a:gd name="T0" fmla="*/ 474 w 474"/>
                <a:gd name="T1" fmla="*/ 0 h 72"/>
                <a:gd name="T2" fmla="*/ 0 w 474"/>
                <a:gd name="T3" fmla="*/ 71 h 72"/>
                <a:gd name="T4" fmla="*/ 0 w 474"/>
                <a:gd name="T5" fmla="*/ 72 h 72"/>
                <a:gd name="T6" fmla="*/ 474 w 474"/>
                <a:gd name="T7" fmla="*/ 1 h 72"/>
                <a:gd name="T8" fmla="*/ 474 w 474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4" h="72">
                  <a:moveTo>
                    <a:pt x="474" y="0"/>
                  </a:moveTo>
                  <a:cubicBezTo>
                    <a:pt x="0" y="71"/>
                    <a:pt x="0" y="71"/>
                    <a:pt x="0" y="7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474" y="1"/>
                    <a:pt x="474" y="1"/>
                    <a:pt x="474" y="1"/>
                  </a:cubicBezTo>
                  <a:cubicBezTo>
                    <a:pt x="474" y="1"/>
                    <a:pt x="474" y="0"/>
                    <a:pt x="47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" name="Freeform 21"/>
            <p:cNvSpPr>
              <a:spLocks/>
            </p:cNvSpPr>
            <p:nvPr/>
          </p:nvSpPr>
          <p:spPr bwMode="auto">
            <a:xfrm>
              <a:off x="-2333742" y="692150"/>
              <a:ext cx="122238" cy="1933575"/>
            </a:xfrm>
            <a:custGeom>
              <a:avLst/>
              <a:gdLst>
                <a:gd name="T0" fmla="*/ 36 w 38"/>
                <a:gd name="T1" fmla="*/ 0 h 599"/>
                <a:gd name="T2" fmla="*/ 0 w 38"/>
                <a:gd name="T3" fmla="*/ 599 h 599"/>
                <a:gd name="T4" fmla="*/ 1 w 38"/>
                <a:gd name="T5" fmla="*/ 599 h 599"/>
                <a:gd name="T6" fmla="*/ 38 w 38"/>
                <a:gd name="T7" fmla="*/ 0 h 599"/>
                <a:gd name="T8" fmla="*/ 36 w 38"/>
                <a:gd name="T9" fmla="*/ 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99">
                  <a:moveTo>
                    <a:pt x="36" y="0"/>
                  </a:moveTo>
                  <a:cubicBezTo>
                    <a:pt x="0" y="599"/>
                    <a:pt x="0" y="599"/>
                    <a:pt x="0" y="599"/>
                  </a:cubicBezTo>
                  <a:cubicBezTo>
                    <a:pt x="1" y="599"/>
                    <a:pt x="1" y="599"/>
                    <a:pt x="1" y="599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7" y="0"/>
                    <a:pt x="37" y="0"/>
                    <a:pt x="3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auto">
            <a:xfrm>
              <a:off x="-3283067" y="1511300"/>
              <a:ext cx="912813" cy="1130300"/>
            </a:xfrm>
            <a:custGeom>
              <a:avLst/>
              <a:gdLst>
                <a:gd name="T0" fmla="*/ 1 w 283"/>
                <a:gd name="T1" fmla="*/ 0 h 350"/>
                <a:gd name="T2" fmla="*/ 0 w 283"/>
                <a:gd name="T3" fmla="*/ 0 h 350"/>
                <a:gd name="T4" fmla="*/ 282 w 283"/>
                <a:gd name="T5" fmla="*/ 350 h 350"/>
                <a:gd name="T6" fmla="*/ 283 w 283"/>
                <a:gd name="T7" fmla="*/ 349 h 350"/>
                <a:gd name="T8" fmla="*/ 1 w 283"/>
                <a:gd name="T9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3" h="350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282" y="350"/>
                    <a:pt x="282" y="350"/>
                    <a:pt x="282" y="350"/>
                  </a:cubicBezTo>
                  <a:cubicBezTo>
                    <a:pt x="282" y="349"/>
                    <a:pt x="282" y="349"/>
                    <a:pt x="283" y="349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" name="Freeform 23"/>
            <p:cNvSpPr>
              <a:spLocks/>
            </p:cNvSpPr>
            <p:nvPr/>
          </p:nvSpPr>
          <p:spPr bwMode="auto">
            <a:xfrm>
              <a:off x="-3270367" y="665163"/>
              <a:ext cx="1014413" cy="765175"/>
            </a:xfrm>
            <a:custGeom>
              <a:avLst/>
              <a:gdLst>
                <a:gd name="T0" fmla="*/ 313 w 314"/>
                <a:gd name="T1" fmla="*/ 0 h 237"/>
                <a:gd name="T2" fmla="*/ 0 w 314"/>
                <a:gd name="T3" fmla="*/ 236 h 237"/>
                <a:gd name="T4" fmla="*/ 0 w 314"/>
                <a:gd name="T5" fmla="*/ 237 h 237"/>
                <a:gd name="T6" fmla="*/ 314 w 314"/>
                <a:gd name="T7" fmla="*/ 1 h 237"/>
                <a:gd name="T8" fmla="*/ 313 w 314"/>
                <a:gd name="T9" fmla="*/ 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4" h="237">
                  <a:moveTo>
                    <a:pt x="313" y="0"/>
                  </a:moveTo>
                  <a:cubicBezTo>
                    <a:pt x="0" y="236"/>
                    <a:pt x="0" y="236"/>
                    <a:pt x="0" y="236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314" y="1"/>
                    <a:pt x="314" y="1"/>
                    <a:pt x="314" y="1"/>
                  </a:cubicBezTo>
                  <a:cubicBezTo>
                    <a:pt x="314" y="1"/>
                    <a:pt x="313" y="0"/>
                    <a:pt x="313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Freeform 24"/>
            <p:cNvSpPr>
              <a:spLocks/>
            </p:cNvSpPr>
            <p:nvPr/>
          </p:nvSpPr>
          <p:spPr bwMode="auto">
            <a:xfrm>
              <a:off x="-3444992" y="430213"/>
              <a:ext cx="122238" cy="977900"/>
            </a:xfrm>
            <a:custGeom>
              <a:avLst/>
              <a:gdLst>
                <a:gd name="T0" fmla="*/ 1 w 38"/>
                <a:gd name="T1" fmla="*/ 0 h 303"/>
                <a:gd name="T2" fmla="*/ 0 w 38"/>
                <a:gd name="T3" fmla="*/ 0 h 303"/>
                <a:gd name="T4" fmla="*/ 37 w 38"/>
                <a:gd name="T5" fmla="*/ 303 h 303"/>
                <a:gd name="T6" fmla="*/ 38 w 38"/>
                <a:gd name="T7" fmla="*/ 303 h 303"/>
                <a:gd name="T8" fmla="*/ 1 w 38"/>
                <a:gd name="T9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03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37" y="303"/>
                    <a:pt x="37" y="303"/>
                    <a:pt x="37" y="303"/>
                  </a:cubicBezTo>
                  <a:cubicBezTo>
                    <a:pt x="37" y="303"/>
                    <a:pt x="38" y="303"/>
                    <a:pt x="38" y="303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Freeform 25"/>
            <p:cNvSpPr>
              <a:spLocks noEditPoints="1"/>
            </p:cNvSpPr>
            <p:nvPr/>
          </p:nvSpPr>
          <p:spPr bwMode="auto">
            <a:xfrm>
              <a:off x="-3298942" y="-12700"/>
              <a:ext cx="477838" cy="1423988"/>
            </a:xfrm>
            <a:custGeom>
              <a:avLst/>
              <a:gdLst>
                <a:gd name="T0" fmla="*/ 97 w 148"/>
                <a:gd name="T1" fmla="*/ 150 h 441"/>
                <a:gd name="T2" fmla="*/ 0 w 148"/>
                <a:gd name="T3" fmla="*/ 441 h 441"/>
                <a:gd name="T4" fmla="*/ 1 w 148"/>
                <a:gd name="T5" fmla="*/ 441 h 441"/>
                <a:gd name="T6" fmla="*/ 98 w 148"/>
                <a:gd name="T7" fmla="*/ 150 h 441"/>
                <a:gd name="T8" fmla="*/ 97 w 148"/>
                <a:gd name="T9" fmla="*/ 150 h 441"/>
                <a:gd name="T10" fmla="*/ 148 w 148"/>
                <a:gd name="T11" fmla="*/ 0 h 441"/>
                <a:gd name="T12" fmla="*/ 147 w 148"/>
                <a:gd name="T13" fmla="*/ 0 h 441"/>
                <a:gd name="T14" fmla="*/ 97 w 148"/>
                <a:gd name="T15" fmla="*/ 149 h 441"/>
                <a:gd name="T16" fmla="*/ 99 w 148"/>
                <a:gd name="T17" fmla="*/ 149 h 441"/>
                <a:gd name="T18" fmla="*/ 148 w 148"/>
                <a:gd name="T1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8" h="441">
                  <a:moveTo>
                    <a:pt x="97" y="150"/>
                  </a:moveTo>
                  <a:cubicBezTo>
                    <a:pt x="0" y="441"/>
                    <a:pt x="0" y="441"/>
                    <a:pt x="0" y="441"/>
                  </a:cubicBezTo>
                  <a:cubicBezTo>
                    <a:pt x="0" y="441"/>
                    <a:pt x="1" y="441"/>
                    <a:pt x="1" y="441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7" y="150"/>
                    <a:pt x="97" y="150"/>
                    <a:pt x="97" y="150"/>
                  </a:cubicBezTo>
                  <a:moveTo>
                    <a:pt x="148" y="0"/>
                  </a:moveTo>
                  <a:cubicBezTo>
                    <a:pt x="147" y="0"/>
                    <a:pt x="147" y="0"/>
                    <a:pt x="147" y="0"/>
                  </a:cubicBezTo>
                  <a:cubicBezTo>
                    <a:pt x="97" y="149"/>
                    <a:pt x="97" y="149"/>
                    <a:pt x="97" y="149"/>
                  </a:cubicBezTo>
                  <a:cubicBezTo>
                    <a:pt x="99" y="149"/>
                    <a:pt x="99" y="149"/>
                    <a:pt x="99" y="149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" name="Freeform 26"/>
            <p:cNvSpPr>
              <a:spLocks/>
            </p:cNvSpPr>
            <p:nvPr/>
          </p:nvSpPr>
          <p:spPr bwMode="auto">
            <a:xfrm>
              <a:off x="-3408479" y="-12700"/>
              <a:ext cx="354013" cy="346075"/>
            </a:xfrm>
            <a:custGeom>
              <a:avLst/>
              <a:gdLst>
                <a:gd name="T0" fmla="*/ 110 w 110"/>
                <a:gd name="T1" fmla="*/ 0 h 107"/>
                <a:gd name="T2" fmla="*/ 108 w 110"/>
                <a:gd name="T3" fmla="*/ 0 h 107"/>
                <a:gd name="T4" fmla="*/ 0 w 110"/>
                <a:gd name="T5" fmla="*/ 106 h 107"/>
                <a:gd name="T6" fmla="*/ 1 w 110"/>
                <a:gd name="T7" fmla="*/ 107 h 107"/>
                <a:gd name="T8" fmla="*/ 110 w 110"/>
                <a:gd name="T9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07">
                  <a:moveTo>
                    <a:pt x="110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06"/>
                    <a:pt x="1" y="107"/>
                    <a:pt x="1" y="107"/>
                  </a:cubicBezTo>
                  <a:cubicBezTo>
                    <a:pt x="110" y="0"/>
                    <a:pt x="110" y="0"/>
                    <a:pt x="11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Freeform 27"/>
            <p:cNvSpPr>
              <a:spLocks/>
            </p:cNvSpPr>
            <p:nvPr/>
          </p:nvSpPr>
          <p:spPr bwMode="auto">
            <a:xfrm>
              <a:off x="-3392604" y="381000"/>
              <a:ext cx="1122363" cy="239713"/>
            </a:xfrm>
            <a:custGeom>
              <a:avLst/>
              <a:gdLst>
                <a:gd name="T0" fmla="*/ 0 w 348"/>
                <a:gd name="T1" fmla="*/ 0 h 74"/>
                <a:gd name="T2" fmla="*/ 0 w 348"/>
                <a:gd name="T3" fmla="*/ 1 h 74"/>
                <a:gd name="T4" fmla="*/ 0 w 348"/>
                <a:gd name="T5" fmla="*/ 1 h 74"/>
                <a:gd name="T6" fmla="*/ 126 w 348"/>
                <a:gd name="T7" fmla="*/ 28 h 74"/>
                <a:gd name="T8" fmla="*/ 127 w 348"/>
                <a:gd name="T9" fmla="*/ 28 h 74"/>
                <a:gd name="T10" fmla="*/ 348 w 348"/>
                <a:gd name="T11" fmla="*/ 74 h 74"/>
                <a:gd name="T12" fmla="*/ 348 w 348"/>
                <a:gd name="T13" fmla="*/ 74 h 74"/>
                <a:gd name="T14" fmla="*/ 348 w 348"/>
                <a:gd name="T15" fmla="*/ 73 h 74"/>
                <a:gd name="T16" fmla="*/ 128 w 348"/>
                <a:gd name="T17" fmla="*/ 27 h 74"/>
                <a:gd name="T18" fmla="*/ 126 w 348"/>
                <a:gd name="T19" fmla="*/ 27 h 74"/>
                <a:gd name="T20" fmla="*/ 0 w 348"/>
                <a:gd name="T21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8" h="74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3"/>
                    <a:pt x="348" y="73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6" y="27"/>
                    <a:pt x="126" y="27"/>
                    <a:pt x="126" y="2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" name="Freeform 28"/>
            <p:cNvSpPr>
              <a:spLocks/>
            </p:cNvSpPr>
            <p:nvPr/>
          </p:nvSpPr>
          <p:spPr bwMode="auto">
            <a:xfrm>
              <a:off x="-2155942" y="646113"/>
              <a:ext cx="900113" cy="246063"/>
            </a:xfrm>
            <a:custGeom>
              <a:avLst/>
              <a:gdLst>
                <a:gd name="T0" fmla="*/ 1 w 279"/>
                <a:gd name="T1" fmla="*/ 0 h 76"/>
                <a:gd name="T2" fmla="*/ 0 w 279"/>
                <a:gd name="T3" fmla="*/ 1 h 76"/>
                <a:gd name="T4" fmla="*/ 279 w 279"/>
                <a:gd name="T5" fmla="*/ 76 h 76"/>
                <a:gd name="T6" fmla="*/ 279 w 279"/>
                <a:gd name="T7" fmla="*/ 75 h 76"/>
                <a:gd name="T8" fmla="*/ 1 w 279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9" h="76">
                  <a:moveTo>
                    <a:pt x="1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279" y="76"/>
                    <a:pt x="279" y="76"/>
                    <a:pt x="279" y="76"/>
                  </a:cubicBezTo>
                  <a:cubicBezTo>
                    <a:pt x="279" y="75"/>
                    <a:pt x="279" y="75"/>
                    <a:pt x="279" y="75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" name="Freeform 29"/>
            <p:cNvSpPr>
              <a:spLocks/>
            </p:cNvSpPr>
            <p:nvPr/>
          </p:nvSpPr>
          <p:spPr bwMode="auto">
            <a:xfrm>
              <a:off x="-2176579" y="674688"/>
              <a:ext cx="1454150" cy="1717675"/>
            </a:xfrm>
            <a:custGeom>
              <a:avLst/>
              <a:gdLst>
                <a:gd name="T0" fmla="*/ 1 w 450"/>
                <a:gd name="T1" fmla="*/ 0 h 532"/>
                <a:gd name="T2" fmla="*/ 0 w 450"/>
                <a:gd name="T3" fmla="*/ 1 h 532"/>
                <a:gd name="T4" fmla="*/ 449 w 450"/>
                <a:gd name="T5" fmla="*/ 532 h 532"/>
                <a:gd name="T6" fmla="*/ 450 w 450"/>
                <a:gd name="T7" fmla="*/ 531 h 532"/>
                <a:gd name="T8" fmla="*/ 1 w 450"/>
                <a:gd name="T9" fmla="*/ 0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0" h="532">
                  <a:moveTo>
                    <a:pt x="1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449" y="532"/>
                    <a:pt x="449" y="532"/>
                    <a:pt x="449" y="532"/>
                  </a:cubicBezTo>
                  <a:cubicBezTo>
                    <a:pt x="449" y="532"/>
                    <a:pt x="450" y="532"/>
                    <a:pt x="450" y="531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" name="Freeform 30"/>
            <p:cNvSpPr>
              <a:spLocks/>
            </p:cNvSpPr>
            <p:nvPr/>
          </p:nvSpPr>
          <p:spPr bwMode="auto">
            <a:xfrm>
              <a:off x="-1181217" y="958850"/>
              <a:ext cx="477838" cy="1423988"/>
            </a:xfrm>
            <a:custGeom>
              <a:avLst/>
              <a:gdLst>
                <a:gd name="T0" fmla="*/ 1 w 148"/>
                <a:gd name="T1" fmla="*/ 0 h 441"/>
                <a:gd name="T2" fmla="*/ 0 w 148"/>
                <a:gd name="T3" fmla="*/ 0 h 441"/>
                <a:gd name="T4" fmla="*/ 147 w 148"/>
                <a:gd name="T5" fmla="*/ 441 h 441"/>
                <a:gd name="T6" fmla="*/ 148 w 148"/>
                <a:gd name="T7" fmla="*/ 440 h 441"/>
                <a:gd name="T8" fmla="*/ 1 w 148"/>
                <a:gd name="T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44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47" y="441"/>
                    <a:pt x="147" y="441"/>
                    <a:pt x="147" y="441"/>
                  </a:cubicBezTo>
                  <a:cubicBezTo>
                    <a:pt x="147" y="441"/>
                    <a:pt x="148" y="440"/>
                    <a:pt x="148" y="44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Freeform 31"/>
            <p:cNvSpPr>
              <a:spLocks/>
            </p:cNvSpPr>
            <p:nvPr/>
          </p:nvSpPr>
          <p:spPr bwMode="auto">
            <a:xfrm>
              <a:off x="-2033704" y="-12700"/>
              <a:ext cx="796925" cy="874713"/>
            </a:xfrm>
            <a:custGeom>
              <a:avLst/>
              <a:gdLst>
                <a:gd name="T0" fmla="*/ 2 w 247"/>
                <a:gd name="T1" fmla="*/ 0 h 271"/>
                <a:gd name="T2" fmla="*/ 0 w 247"/>
                <a:gd name="T3" fmla="*/ 0 h 271"/>
                <a:gd name="T4" fmla="*/ 246 w 247"/>
                <a:gd name="T5" fmla="*/ 271 h 271"/>
                <a:gd name="T6" fmla="*/ 247 w 247"/>
                <a:gd name="T7" fmla="*/ 270 h 271"/>
                <a:gd name="T8" fmla="*/ 2 w 247"/>
                <a:gd name="T9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271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6" y="271"/>
                    <a:pt x="246" y="271"/>
                    <a:pt x="246" y="271"/>
                  </a:cubicBezTo>
                  <a:cubicBezTo>
                    <a:pt x="246" y="271"/>
                    <a:pt x="247" y="270"/>
                    <a:pt x="247" y="27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" name="Freeform 32"/>
            <p:cNvSpPr>
              <a:spLocks/>
            </p:cNvSpPr>
            <p:nvPr/>
          </p:nvSpPr>
          <p:spPr bwMode="auto">
            <a:xfrm>
              <a:off x="-1143117" y="692150"/>
              <a:ext cx="581025" cy="196850"/>
            </a:xfrm>
            <a:custGeom>
              <a:avLst/>
              <a:gdLst>
                <a:gd name="T0" fmla="*/ 180 w 180"/>
                <a:gd name="T1" fmla="*/ 0 h 61"/>
                <a:gd name="T2" fmla="*/ 0 w 180"/>
                <a:gd name="T3" fmla="*/ 60 h 61"/>
                <a:gd name="T4" fmla="*/ 0 w 180"/>
                <a:gd name="T5" fmla="*/ 61 h 61"/>
                <a:gd name="T6" fmla="*/ 180 w 180"/>
                <a:gd name="T7" fmla="*/ 1 h 61"/>
                <a:gd name="T8" fmla="*/ 180 w 180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0" h="61">
                  <a:moveTo>
                    <a:pt x="180" y="0"/>
                  </a:moveTo>
                  <a:cubicBezTo>
                    <a:pt x="0" y="60"/>
                    <a:pt x="0" y="60"/>
                    <a:pt x="0" y="60"/>
                  </a:cubicBezTo>
                  <a:cubicBezTo>
                    <a:pt x="0" y="60"/>
                    <a:pt x="0" y="60"/>
                    <a:pt x="0" y="61"/>
                  </a:cubicBezTo>
                  <a:cubicBezTo>
                    <a:pt x="180" y="1"/>
                    <a:pt x="180" y="1"/>
                    <a:pt x="180" y="1"/>
                  </a:cubicBezTo>
                  <a:cubicBezTo>
                    <a:pt x="180" y="0"/>
                    <a:pt x="180" y="0"/>
                    <a:pt x="18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" name="Freeform 33"/>
            <p:cNvSpPr>
              <a:spLocks/>
            </p:cNvSpPr>
            <p:nvPr/>
          </p:nvSpPr>
          <p:spPr bwMode="auto">
            <a:xfrm>
              <a:off x="-2205154" y="-12700"/>
              <a:ext cx="77788" cy="587375"/>
            </a:xfrm>
            <a:custGeom>
              <a:avLst/>
              <a:gdLst>
                <a:gd name="T0" fmla="*/ 24 w 24"/>
                <a:gd name="T1" fmla="*/ 0 h 182"/>
                <a:gd name="T2" fmla="*/ 23 w 24"/>
                <a:gd name="T3" fmla="*/ 0 h 182"/>
                <a:gd name="T4" fmla="*/ 0 w 24"/>
                <a:gd name="T5" fmla="*/ 181 h 182"/>
                <a:gd name="T6" fmla="*/ 1 w 24"/>
                <a:gd name="T7" fmla="*/ 182 h 182"/>
                <a:gd name="T8" fmla="*/ 24 w 24"/>
                <a:gd name="T9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82">
                  <a:moveTo>
                    <a:pt x="24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2"/>
                    <a:pt x="1" y="182"/>
                    <a:pt x="1" y="182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Freeform 34"/>
            <p:cNvSpPr>
              <a:spLocks/>
            </p:cNvSpPr>
            <p:nvPr/>
          </p:nvSpPr>
          <p:spPr bwMode="auto">
            <a:xfrm>
              <a:off x="-835142" y="-12700"/>
              <a:ext cx="273050" cy="19050"/>
            </a:xfrm>
            <a:custGeom>
              <a:avLst/>
              <a:gdLst>
                <a:gd name="T0" fmla="*/ 36 w 172"/>
                <a:gd name="T1" fmla="*/ 0 h 12"/>
                <a:gd name="T2" fmla="*/ 0 w 172"/>
                <a:gd name="T3" fmla="*/ 0 h 12"/>
                <a:gd name="T4" fmla="*/ 172 w 172"/>
                <a:gd name="T5" fmla="*/ 12 h 12"/>
                <a:gd name="T6" fmla="*/ 172 w 172"/>
                <a:gd name="T7" fmla="*/ 10 h 12"/>
                <a:gd name="T8" fmla="*/ 36 w 172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" h="12">
                  <a:moveTo>
                    <a:pt x="36" y="0"/>
                  </a:moveTo>
                  <a:lnTo>
                    <a:pt x="0" y="0"/>
                  </a:lnTo>
                  <a:lnTo>
                    <a:pt x="172" y="12"/>
                  </a:lnTo>
                  <a:lnTo>
                    <a:pt x="172" y="1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-835142" y="-12700"/>
              <a:ext cx="273050" cy="19050"/>
            </a:xfrm>
            <a:custGeom>
              <a:avLst/>
              <a:gdLst>
                <a:gd name="T0" fmla="*/ 36 w 172"/>
                <a:gd name="T1" fmla="*/ 0 h 12"/>
                <a:gd name="T2" fmla="*/ 0 w 172"/>
                <a:gd name="T3" fmla="*/ 0 h 12"/>
                <a:gd name="T4" fmla="*/ 172 w 172"/>
                <a:gd name="T5" fmla="*/ 12 h 12"/>
                <a:gd name="T6" fmla="*/ 172 w 172"/>
                <a:gd name="T7" fmla="*/ 10 h 12"/>
                <a:gd name="T8" fmla="*/ 36 w 172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" h="12">
                  <a:moveTo>
                    <a:pt x="36" y="0"/>
                  </a:moveTo>
                  <a:lnTo>
                    <a:pt x="0" y="0"/>
                  </a:lnTo>
                  <a:lnTo>
                    <a:pt x="172" y="12"/>
                  </a:lnTo>
                  <a:lnTo>
                    <a:pt x="172" y="10"/>
                  </a:lnTo>
                  <a:lnTo>
                    <a:pt x="36" y="0"/>
                  </a:ln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" name="Freeform 36"/>
            <p:cNvSpPr>
              <a:spLocks/>
            </p:cNvSpPr>
            <p:nvPr/>
          </p:nvSpPr>
          <p:spPr bwMode="auto">
            <a:xfrm>
              <a:off x="-5369042" y="-12700"/>
              <a:ext cx="274638" cy="496888"/>
            </a:xfrm>
            <a:custGeom>
              <a:avLst/>
              <a:gdLst>
                <a:gd name="T0" fmla="*/ 85 w 85"/>
                <a:gd name="T1" fmla="*/ 0 h 154"/>
                <a:gd name="T2" fmla="*/ 84 w 85"/>
                <a:gd name="T3" fmla="*/ 0 h 154"/>
                <a:gd name="T4" fmla="*/ 0 w 85"/>
                <a:gd name="T5" fmla="*/ 154 h 154"/>
                <a:gd name="T6" fmla="*/ 1 w 85"/>
                <a:gd name="T7" fmla="*/ 154 h 154"/>
                <a:gd name="T8" fmla="*/ 85 w 85"/>
                <a:gd name="T9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54">
                  <a:moveTo>
                    <a:pt x="85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0" y="154"/>
                    <a:pt x="1" y="154"/>
                  </a:cubicBezTo>
                  <a:cubicBezTo>
                    <a:pt x="85" y="0"/>
                    <a:pt x="85" y="0"/>
                    <a:pt x="8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" name="Freeform 37"/>
            <p:cNvSpPr>
              <a:spLocks/>
            </p:cNvSpPr>
            <p:nvPr/>
          </p:nvSpPr>
          <p:spPr bwMode="auto">
            <a:xfrm>
              <a:off x="-5388092" y="-12700"/>
              <a:ext cx="74613" cy="490538"/>
            </a:xfrm>
            <a:custGeom>
              <a:avLst/>
              <a:gdLst>
                <a:gd name="T0" fmla="*/ 23 w 23"/>
                <a:gd name="T1" fmla="*/ 0 h 152"/>
                <a:gd name="T2" fmla="*/ 22 w 23"/>
                <a:gd name="T3" fmla="*/ 0 h 152"/>
                <a:gd name="T4" fmla="*/ 0 w 23"/>
                <a:gd name="T5" fmla="*/ 152 h 152"/>
                <a:gd name="T6" fmla="*/ 1 w 23"/>
                <a:gd name="T7" fmla="*/ 152 h 152"/>
                <a:gd name="T8" fmla="*/ 23 w 23"/>
                <a:gd name="T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52">
                  <a:moveTo>
                    <a:pt x="23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2"/>
                    <a:pt x="0" y="152"/>
                    <a:pt x="1" y="152"/>
                  </a:cubicBez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" name="Freeform 38"/>
            <p:cNvSpPr>
              <a:spLocks/>
            </p:cNvSpPr>
            <p:nvPr/>
          </p:nvSpPr>
          <p:spPr bwMode="auto">
            <a:xfrm>
              <a:off x="-1262179" y="846138"/>
              <a:ext cx="122238" cy="115888"/>
            </a:xfrm>
            <a:custGeom>
              <a:avLst/>
              <a:gdLst>
                <a:gd name="T0" fmla="*/ 20 w 38"/>
                <a:gd name="T1" fmla="*/ 0 h 36"/>
                <a:gd name="T2" fmla="*/ 8 w 38"/>
                <a:gd name="T3" fmla="*/ 4 h 36"/>
                <a:gd name="T4" fmla="*/ 7 w 38"/>
                <a:gd name="T5" fmla="*/ 5 h 36"/>
                <a:gd name="T6" fmla="*/ 2 w 38"/>
                <a:gd name="T7" fmla="*/ 13 h 36"/>
                <a:gd name="T8" fmla="*/ 2 w 38"/>
                <a:gd name="T9" fmla="*/ 14 h 36"/>
                <a:gd name="T10" fmla="*/ 2 w 38"/>
                <a:gd name="T11" fmla="*/ 14 h 36"/>
                <a:gd name="T12" fmla="*/ 16 w 38"/>
                <a:gd name="T13" fmla="*/ 36 h 36"/>
                <a:gd name="T14" fmla="*/ 20 w 38"/>
                <a:gd name="T15" fmla="*/ 36 h 36"/>
                <a:gd name="T16" fmla="*/ 25 w 38"/>
                <a:gd name="T17" fmla="*/ 35 h 36"/>
                <a:gd name="T18" fmla="*/ 26 w 38"/>
                <a:gd name="T19" fmla="*/ 35 h 36"/>
                <a:gd name="T20" fmla="*/ 38 w 38"/>
                <a:gd name="T21" fmla="*/ 22 h 36"/>
                <a:gd name="T22" fmla="*/ 37 w 38"/>
                <a:gd name="T23" fmla="*/ 13 h 36"/>
                <a:gd name="T24" fmla="*/ 37 w 38"/>
                <a:gd name="T25" fmla="*/ 12 h 36"/>
                <a:gd name="T26" fmla="*/ 24 w 38"/>
                <a:gd name="T27" fmla="*/ 0 h 36"/>
                <a:gd name="T28" fmla="*/ 20 w 38"/>
                <a:gd name="T2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36">
                  <a:moveTo>
                    <a:pt x="20" y="0"/>
                  </a:moveTo>
                  <a:cubicBezTo>
                    <a:pt x="15" y="0"/>
                    <a:pt x="11" y="1"/>
                    <a:pt x="8" y="4"/>
                  </a:cubicBezTo>
                  <a:cubicBezTo>
                    <a:pt x="8" y="4"/>
                    <a:pt x="7" y="5"/>
                    <a:pt x="7" y="5"/>
                  </a:cubicBezTo>
                  <a:cubicBezTo>
                    <a:pt x="5" y="7"/>
                    <a:pt x="3" y="10"/>
                    <a:pt x="2" y="13"/>
                  </a:cubicBezTo>
                  <a:cubicBezTo>
                    <a:pt x="2" y="13"/>
                    <a:pt x="2" y="13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24"/>
                    <a:pt x="6" y="34"/>
                    <a:pt x="16" y="36"/>
                  </a:cubicBezTo>
                  <a:cubicBezTo>
                    <a:pt x="17" y="36"/>
                    <a:pt x="19" y="36"/>
                    <a:pt x="20" y="36"/>
                  </a:cubicBezTo>
                  <a:cubicBezTo>
                    <a:pt x="22" y="36"/>
                    <a:pt x="23" y="36"/>
                    <a:pt x="25" y="35"/>
                  </a:cubicBezTo>
                  <a:cubicBezTo>
                    <a:pt x="25" y="35"/>
                    <a:pt x="26" y="35"/>
                    <a:pt x="26" y="35"/>
                  </a:cubicBezTo>
                  <a:cubicBezTo>
                    <a:pt x="32" y="33"/>
                    <a:pt x="36" y="28"/>
                    <a:pt x="38" y="22"/>
                  </a:cubicBezTo>
                  <a:cubicBezTo>
                    <a:pt x="38" y="19"/>
                    <a:pt x="38" y="16"/>
                    <a:pt x="37" y="13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5" y="6"/>
                    <a:pt x="30" y="1"/>
                    <a:pt x="24" y="0"/>
                  </a:cubicBezTo>
                  <a:cubicBezTo>
                    <a:pt x="22" y="0"/>
                    <a:pt x="21" y="0"/>
                    <a:pt x="2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" name="Freeform 39"/>
            <p:cNvSpPr>
              <a:spLocks/>
            </p:cNvSpPr>
            <p:nvPr/>
          </p:nvSpPr>
          <p:spPr bwMode="auto">
            <a:xfrm>
              <a:off x="-2273417" y="571500"/>
              <a:ext cx="127000" cy="120650"/>
            </a:xfrm>
            <a:custGeom>
              <a:avLst/>
              <a:gdLst>
                <a:gd name="T0" fmla="*/ 19 w 39"/>
                <a:gd name="T1" fmla="*/ 0 h 37"/>
                <a:gd name="T2" fmla="*/ 1 w 39"/>
                <a:gd name="T3" fmla="*/ 14 h 37"/>
                <a:gd name="T4" fmla="*/ 1 w 39"/>
                <a:gd name="T5" fmla="*/ 15 h 37"/>
                <a:gd name="T6" fmla="*/ 1 w 39"/>
                <a:gd name="T7" fmla="*/ 15 h 37"/>
                <a:gd name="T8" fmla="*/ 4 w 39"/>
                <a:gd name="T9" fmla="*/ 29 h 37"/>
                <a:gd name="T10" fmla="*/ 5 w 39"/>
                <a:gd name="T11" fmla="*/ 30 h 37"/>
                <a:gd name="T12" fmla="*/ 15 w 39"/>
                <a:gd name="T13" fmla="*/ 36 h 37"/>
                <a:gd name="T14" fmla="*/ 17 w 39"/>
                <a:gd name="T15" fmla="*/ 37 h 37"/>
                <a:gd name="T16" fmla="*/ 19 w 39"/>
                <a:gd name="T17" fmla="*/ 37 h 37"/>
                <a:gd name="T18" fmla="*/ 19 w 39"/>
                <a:gd name="T19" fmla="*/ 37 h 37"/>
                <a:gd name="T20" fmla="*/ 30 w 39"/>
                <a:gd name="T21" fmla="*/ 33 h 37"/>
                <a:gd name="T22" fmla="*/ 31 w 39"/>
                <a:gd name="T23" fmla="*/ 32 h 37"/>
                <a:gd name="T24" fmla="*/ 36 w 39"/>
                <a:gd name="T25" fmla="*/ 24 h 37"/>
                <a:gd name="T26" fmla="*/ 37 w 39"/>
                <a:gd name="T27" fmla="*/ 23 h 37"/>
                <a:gd name="T28" fmla="*/ 37 w 39"/>
                <a:gd name="T29" fmla="*/ 22 h 37"/>
                <a:gd name="T30" fmla="*/ 23 w 39"/>
                <a:gd name="T31" fmla="*/ 1 h 37"/>
                <a:gd name="T32" fmla="*/ 22 w 39"/>
                <a:gd name="T33" fmla="*/ 1 h 37"/>
                <a:gd name="T34" fmla="*/ 21 w 39"/>
                <a:gd name="T35" fmla="*/ 0 h 37"/>
                <a:gd name="T36" fmla="*/ 19 w 39"/>
                <a:gd name="T3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" h="37">
                  <a:moveTo>
                    <a:pt x="19" y="0"/>
                  </a:moveTo>
                  <a:cubicBezTo>
                    <a:pt x="11" y="0"/>
                    <a:pt x="3" y="6"/>
                    <a:pt x="1" y="14"/>
                  </a:cubicBez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20"/>
                    <a:pt x="1" y="25"/>
                    <a:pt x="4" y="29"/>
                  </a:cubicBezTo>
                  <a:cubicBezTo>
                    <a:pt x="4" y="29"/>
                    <a:pt x="5" y="30"/>
                    <a:pt x="5" y="30"/>
                  </a:cubicBezTo>
                  <a:cubicBezTo>
                    <a:pt x="7" y="33"/>
                    <a:pt x="11" y="35"/>
                    <a:pt x="15" y="36"/>
                  </a:cubicBezTo>
                  <a:cubicBezTo>
                    <a:pt x="16" y="36"/>
                    <a:pt x="17" y="37"/>
                    <a:pt x="17" y="37"/>
                  </a:cubicBezTo>
                  <a:cubicBezTo>
                    <a:pt x="18" y="37"/>
                    <a:pt x="18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3" y="37"/>
                    <a:pt x="27" y="35"/>
                    <a:pt x="30" y="33"/>
                  </a:cubicBezTo>
                  <a:cubicBezTo>
                    <a:pt x="31" y="33"/>
                    <a:pt x="31" y="32"/>
                    <a:pt x="31" y="32"/>
                  </a:cubicBezTo>
                  <a:cubicBezTo>
                    <a:pt x="34" y="30"/>
                    <a:pt x="35" y="27"/>
                    <a:pt x="36" y="24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3"/>
                    <a:pt x="37" y="22"/>
                    <a:pt x="37" y="22"/>
                  </a:cubicBezTo>
                  <a:cubicBezTo>
                    <a:pt x="39" y="12"/>
                    <a:pt x="33" y="3"/>
                    <a:pt x="23" y="1"/>
                  </a:cubicBezTo>
                  <a:cubicBezTo>
                    <a:pt x="23" y="1"/>
                    <a:pt x="22" y="1"/>
                    <a:pt x="22" y="1"/>
                  </a:cubicBezTo>
                  <a:cubicBezTo>
                    <a:pt x="22" y="1"/>
                    <a:pt x="21" y="1"/>
                    <a:pt x="21" y="0"/>
                  </a:cubicBezTo>
                  <a:cubicBezTo>
                    <a:pt x="20" y="0"/>
                    <a:pt x="20" y="0"/>
                    <a:pt x="1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" name="Freeform 40"/>
            <p:cNvSpPr>
              <a:spLocks/>
            </p:cNvSpPr>
            <p:nvPr/>
          </p:nvSpPr>
          <p:spPr bwMode="auto">
            <a:xfrm>
              <a:off x="-3510079" y="314325"/>
              <a:ext cx="120650" cy="115888"/>
            </a:xfrm>
            <a:custGeom>
              <a:avLst/>
              <a:gdLst>
                <a:gd name="T0" fmla="*/ 18 w 37"/>
                <a:gd name="T1" fmla="*/ 0 h 36"/>
                <a:gd name="T2" fmla="*/ 7 w 37"/>
                <a:gd name="T3" fmla="*/ 4 h 36"/>
                <a:gd name="T4" fmla="*/ 6 w 37"/>
                <a:gd name="T5" fmla="*/ 5 h 36"/>
                <a:gd name="T6" fmla="*/ 1 w 37"/>
                <a:gd name="T7" fmla="*/ 14 h 36"/>
                <a:gd name="T8" fmla="*/ 0 w 37"/>
                <a:gd name="T9" fmla="*/ 19 h 36"/>
                <a:gd name="T10" fmla="*/ 0 w 37"/>
                <a:gd name="T11" fmla="*/ 20 h 36"/>
                <a:gd name="T12" fmla="*/ 7 w 37"/>
                <a:gd name="T13" fmla="*/ 33 h 36"/>
                <a:gd name="T14" fmla="*/ 8 w 37"/>
                <a:gd name="T15" fmla="*/ 33 h 36"/>
                <a:gd name="T16" fmla="*/ 15 w 37"/>
                <a:gd name="T17" fmla="*/ 36 h 36"/>
                <a:gd name="T18" fmla="*/ 18 w 37"/>
                <a:gd name="T19" fmla="*/ 36 h 36"/>
                <a:gd name="T20" fmla="*/ 20 w 37"/>
                <a:gd name="T21" fmla="*/ 36 h 36"/>
                <a:gd name="T22" fmla="*/ 21 w 37"/>
                <a:gd name="T23" fmla="*/ 36 h 36"/>
                <a:gd name="T24" fmla="*/ 36 w 37"/>
                <a:gd name="T25" fmla="*/ 22 h 36"/>
                <a:gd name="T26" fmla="*/ 36 w 37"/>
                <a:gd name="T27" fmla="*/ 22 h 36"/>
                <a:gd name="T28" fmla="*/ 36 w 37"/>
                <a:gd name="T29" fmla="*/ 21 h 36"/>
                <a:gd name="T30" fmla="*/ 32 w 37"/>
                <a:gd name="T31" fmla="*/ 6 h 36"/>
                <a:gd name="T32" fmla="*/ 31 w 37"/>
                <a:gd name="T33" fmla="*/ 5 h 36"/>
                <a:gd name="T34" fmla="*/ 22 w 37"/>
                <a:gd name="T35" fmla="*/ 0 h 36"/>
                <a:gd name="T36" fmla="*/ 18 w 37"/>
                <a:gd name="T3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36">
                  <a:moveTo>
                    <a:pt x="18" y="0"/>
                  </a:moveTo>
                  <a:cubicBezTo>
                    <a:pt x="14" y="0"/>
                    <a:pt x="10" y="2"/>
                    <a:pt x="7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3" y="8"/>
                    <a:pt x="1" y="11"/>
                    <a:pt x="1" y="14"/>
                  </a:cubicBezTo>
                  <a:cubicBezTo>
                    <a:pt x="0" y="16"/>
                    <a:pt x="0" y="18"/>
                    <a:pt x="0" y="19"/>
                  </a:cubicBezTo>
                  <a:cubicBezTo>
                    <a:pt x="0" y="19"/>
                    <a:pt x="0" y="20"/>
                    <a:pt x="0" y="20"/>
                  </a:cubicBezTo>
                  <a:cubicBezTo>
                    <a:pt x="1" y="25"/>
                    <a:pt x="4" y="30"/>
                    <a:pt x="7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10" y="35"/>
                    <a:pt x="12" y="35"/>
                    <a:pt x="15" y="36"/>
                  </a:cubicBezTo>
                  <a:cubicBezTo>
                    <a:pt x="16" y="36"/>
                    <a:pt x="17" y="36"/>
                    <a:pt x="18" y="36"/>
                  </a:cubicBezTo>
                  <a:cubicBezTo>
                    <a:pt x="19" y="36"/>
                    <a:pt x="19" y="36"/>
                    <a:pt x="20" y="36"/>
                  </a:cubicBezTo>
                  <a:cubicBezTo>
                    <a:pt x="20" y="36"/>
                    <a:pt x="21" y="36"/>
                    <a:pt x="21" y="36"/>
                  </a:cubicBezTo>
                  <a:cubicBezTo>
                    <a:pt x="28" y="35"/>
                    <a:pt x="34" y="30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1"/>
                    <a:pt x="36" y="21"/>
                  </a:cubicBezTo>
                  <a:cubicBezTo>
                    <a:pt x="37" y="16"/>
                    <a:pt x="36" y="10"/>
                    <a:pt x="32" y="6"/>
                  </a:cubicBezTo>
                  <a:cubicBezTo>
                    <a:pt x="32" y="6"/>
                    <a:pt x="31" y="5"/>
                    <a:pt x="31" y="5"/>
                  </a:cubicBezTo>
                  <a:cubicBezTo>
                    <a:pt x="29" y="3"/>
                    <a:pt x="26" y="1"/>
                    <a:pt x="22" y="0"/>
                  </a:cubicBezTo>
                  <a:cubicBezTo>
                    <a:pt x="21" y="0"/>
                    <a:pt x="20" y="0"/>
                    <a:pt x="18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" name="Freeform 41"/>
            <p:cNvSpPr>
              <a:spLocks/>
            </p:cNvSpPr>
            <p:nvPr/>
          </p:nvSpPr>
          <p:spPr bwMode="auto">
            <a:xfrm>
              <a:off x="-5456354" y="477838"/>
              <a:ext cx="119063" cy="117475"/>
            </a:xfrm>
            <a:custGeom>
              <a:avLst/>
              <a:gdLst>
                <a:gd name="T0" fmla="*/ 19 w 37"/>
                <a:gd name="T1" fmla="*/ 0 h 36"/>
                <a:gd name="T2" fmla="*/ 15 w 37"/>
                <a:gd name="T3" fmla="*/ 0 h 36"/>
                <a:gd name="T4" fmla="*/ 14 w 37"/>
                <a:gd name="T5" fmla="*/ 1 h 36"/>
                <a:gd name="T6" fmla="*/ 1 w 37"/>
                <a:gd name="T7" fmla="*/ 14 h 36"/>
                <a:gd name="T8" fmla="*/ 4 w 37"/>
                <a:gd name="T9" fmla="*/ 28 h 36"/>
                <a:gd name="T10" fmla="*/ 4 w 37"/>
                <a:gd name="T11" fmla="*/ 29 h 36"/>
                <a:gd name="T12" fmla="*/ 15 w 37"/>
                <a:gd name="T13" fmla="*/ 36 h 36"/>
                <a:gd name="T14" fmla="*/ 19 w 37"/>
                <a:gd name="T15" fmla="*/ 36 h 36"/>
                <a:gd name="T16" fmla="*/ 25 w 37"/>
                <a:gd name="T17" fmla="*/ 35 h 36"/>
                <a:gd name="T18" fmla="*/ 26 w 37"/>
                <a:gd name="T19" fmla="*/ 34 h 36"/>
                <a:gd name="T20" fmla="*/ 35 w 37"/>
                <a:gd name="T21" fmla="*/ 26 h 36"/>
                <a:gd name="T22" fmla="*/ 35 w 37"/>
                <a:gd name="T23" fmla="*/ 25 h 36"/>
                <a:gd name="T24" fmla="*/ 36 w 37"/>
                <a:gd name="T25" fmla="*/ 22 h 36"/>
                <a:gd name="T26" fmla="*/ 37 w 37"/>
                <a:gd name="T27" fmla="*/ 17 h 36"/>
                <a:gd name="T28" fmla="*/ 37 w 37"/>
                <a:gd name="T29" fmla="*/ 16 h 36"/>
                <a:gd name="T30" fmla="*/ 35 w 37"/>
                <a:gd name="T31" fmla="*/ 9 h 36"/>
                <a:gd name="T32" fmla="*/ 34 w 37"/>
                <a:gd name="T33" fmla="*/ 8 h 36"/>
                <a:gd name="T34" fmla="*/ 28 w 37"/>
                <a:gd name="T35" fmla="*/ 2 h 36"/>
                <a:gd name="T36" fmla="*/ 27 w 37"/>
                <a:gd name="T37" fmla="*/ 2 h 36"/>
                <a:gd name="T38" fmla="*/ 22 w 37"/>
                <a:gd name="T39" fmla="*/ 0 h 36"/>
                <a:gd name="T40" fmla="*/ 22 w 37"/>
                <a:gd name="T41" fmla="*/ 0 h 36"/>
                <a:gd name="T42" fmla="*/ 21 w 37"/>
                <a:gd name="T43" fmla="*/ 0 h 36"/>
                <a:gd name="T44" fmla="*/ 19 w 37"/>
                <a:gd name="T4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36">
                  <a:moveTo>
                    <a:pt x="19" y="0"/>
                  </a:moveTo>
                  <a:cubicBezTo>
                    <a:pt x="17" y="0"/>
                    <a:pt x="16" y="0"/>
                    <a:pt x="15" y="0"/>
                  </a:cubicBezTo>
                  <a:cubicBezTo>
                    <a:pt x="14" y="0"/>
                    <a:pt x="14" y="0"/>
                    <a:pt x="14" y="1"/>
                  </a:cubicBezTo>
                  <a:cubicBezTo>
                    <a:pt x="7" y="2"/>
                    <a:pt x="2" y="8"/>
                    <a:pt x="1" y="14"/>
                  </a:cubicBezTo>
                  <a:cubicBezTo>
                    <a:pt x="0" y="19"/>
                    <a:pt x="1" y="24"/>
                    <a:pt x="4" y="28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7" y="33"/>
                    <a:pt x="11" y="35"/>
                    <a:pt x="15" y="36"/>
                  </a:cubicBezTo>
                  <a:cubicBezTo>
                    <a:pt x="16" y="36"/>
                    <a:pt x="17" y="36"/>
                    <a:pt x="19" y="36"/>
                  </a:cubicBezTo>
                  <a:cubicBezTo>
                    <a:pt x="21" y="36"/>
                    <a:pt x="23" y="36"/>
                    <a:pt x="25" y="35"/>
                  </a:cubicBezTo>
                  <a:cubicBezTo>
                    <a:pt x="26" y="35"/>
                    <a:pt x="26" y="35"/>
                    <a:pt x="26" y="34"/>
                  </a:cubicBezTo>
                  <a:cubicBezTo>
                    <a:pt x="30" y="33"/>
                    <a:pt x="33" y="30"/>
                    <a:pt x="35" y="26"/>
                  </a:cubicBezTo>
                  <a:cubicBezTo>
                    <a:pt x="35" y="26"/>
                    <a:pt x="35" y="25"/>
                    <a:pt x="35" y="25"/>
                  </a:cubicBezTo>
                  <a:cubicBezTo>
                    <a:pt x="36" y="24"/>
                    <a:pt x="36" y="23"/>
                    <a:pt x="36" y="22"/>
                  </a:cubicBezTo>
                  <a:cubicBezTo>
                    <a:pt x="37" y="20"/>
                    <a:pt x="37" y="19"/>
                    <a:pt x="37" y="17"/>
                  </a:cubicBezTo>
                  <a:cubicBezTo>
                    <a:pt x="37" y="17"/>
                    <a:pt x="37" y="16"/>
                    <a:pt x="37" y="16"/>
                  </a:cubicBezTo>
                  <a:cubicBezTo>
                    <a:pt x="36" y="14"/>
                    <a:pt x="36" y="11"/>
                    <a:pt x="35" y="9"/>
                  </a:cubicBezTo>
                  <a:cubicBezTo>
                    <a:pt x="34" y="9"/>
                    <a:pt x="34" y="9"/>
                    <a:pt x="34" y="8"/>
                  </a:cubicBezTo>
                  <a:cubicBezTo>
                    <a:pt x="32" y="6"/>
                    <a:pt x="30" y="4"/>
                    <a:pt x="28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5" y="1"/>
                    <a:pt x="24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9" y="0"/>
                    <a:pt x="1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" name="Freeform 42"/>
            <p:cNvSpPr>
              <a:spLocks/>
            </p:cNvSpPr>
            <p:nvPr/>
          </p:nvSpPr>
          <p:spPr bwMode="auto">
            <a:xfrm>
              <a:off x="-4759442" y="2070100"/>
              <a:ext cx="123825" cy="119063"/>
            </a:xfrm>
            <a:custGeom>
              <a:avLst/>
              <a:gdLst>
                <a:gd name="T0" fmla="*/ 20 w 38"/>
                <a:gd name="T1" fmla="*/ 0 h 37"/>
                <a:gd name="T2" fmla="*/ 13 w 38"/>
                <a:gd name="T3" fmla="*/ 2 h 37"/>
                <a:gd name="T4" fmla="*/ 12 w 38"/>
                <a:gd name="T5" fmla="*/ 2 h 37"/>
                <a:gd name="T6" fmla="*/ 4 w 38"/>
                <a:gd name="T7" fmla="*/ 9 h 37"/>
                <a:gd name="T8" fmla="*/ 4 w 38"/>
                <a:gd name="T9" fmla="*/ 10 h 37"/>
                <a:gd name="T10" fmla="*/ 2 w 38"/>
                <a:gd name="T11" fmla="*/ 15 h 37"/>
                <a:gd name="T12" fmla="*/ 16 w 38"/>
                <a:gd name="T13" fmla="*/ 36 h 37"/>
                <a:gd name="T14" fmla="*/ 20 w 38"/>
                <a:gd name="T15" fmla="*/ 37 h 37"/>
                <a:gd name="T16" fmla="*/ 33 w 38"/>
                <a:gd name="T17" fmla="*/ 32 h 37"/>
                <a:gd name="T18" fmla="*/ 33 w 38"/>
                <a:gd name="T19" fmla="*/ 31 h 37"/>
                <a:gd name="T20" fmla="*/ 37 w 38"/>
                <a:gd name="T21" fmla="*/ 23 h 37"/>
                <a:gd name="T22" fmla="*/ 38 w 38"/>
                <a:gd name="T23" fmla="*/ 22 h 37"/>
                <a:gd name="T24" fmla="*/ 38 w 38"/>
                <a:gd name="T25" fmla="*/ 22 h 37"/>
                <a:gd name="T26" fmla="*/ 36 w 38"/>
                <a:gd name="T27" fmla="*/ 11 h 37"/>
                <a:gd name="T28" fmla="*/ 36 w 38"/>
                <a:gd name="T29" fmla="*/ 10 h 37"/>
                <a:gd name="T30" fmla="*/ 31 w 38"/>
                <a:gd name="T31" fmla="*/ 4 h 37"/>
                <a:gd name="T32" fmla="*/ 30 w 38"/>
                <a:gd name="T33" fmla="*/ 3 h 37"/>
                <a:gd name="T34" fmla="*/ 25 w 38"/>
                <a:gd name="T35" fmla="*/ 1 h 37"/>
                <a:gd name="T36" fmla="*/ 23 w 38"/>
                <a:gd name="T37" fmla="*/ 1 h 37"/>
                <a:gd name="T38" fmla="*/ 23 w 38"/>
                <a:gd name="T39" fmla="*/ 1 h 37"/>
                <a:gd name="T40" fmla="*/ 20 w 38"/>
                <a:gd name="T4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8" h="37">
                  <a:moveTo>
                    <a:pt x="20" y="0"/>
                  </a:moveTo>
                  <a:cubicBezTo>
                    <a:pt x="17" y="0"/>
                    <a:pt x="15" y="1"/>
                    <a:pt x="13" y="2"/>
                  </a:cubicBezTo>
                  <a:cubicBezTo>
                    <a:pt x="13" y="2"/>
                    <a:pt x="12" y="2"/>
                    <a:pt x="12" y="2"/>
                  </a:cubicBezTo>
                  <a:cubicBezTo>
                    <a:pt x="9" y="4"/>
                    <a:pt x="6" y="6"/>
                    <a:pt x="4" y="9"/>
                  </a:cubicBezTo>
                  <a:cubicBezTo>
                    <a:pt x="4" y="9"/>
                    <a:pt x="4" y="10"/>
                    <a:pt x="4" y="10"/>
                  </a:cubicBezTo>
                  <a:cubicBezTo>
                    <a:pt x="3" y="12"/>
                    <a:pt x="2" y="13"/>
                    <a:pt x="2" y="15"/>
                  </a:cubicBezTo>
                  <a:cubicBezTo>
                    <a:pt x="0" y="25"/>
                    <a:pt x="6" y="34"/>
                    <a:pt x="16" y="36"/>
                  </a:cubicBezTo>
                  <a:cubicBezTo>
                    <a:pt x="17" y="37"/>
                    <a:pt x="19" y="37"/>
                    <a:pt x="20" y="37"/>
                  </a:cubicBezTo>
                  <a:cubicBezTo>
                    <a:pt x="25" y="37"/>
                    <a:pt x="29" y="35"/>
                    <a:pt x="33" y="32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5" y="29"/>
                    <a:pt x="37" y="26"/>
                    <a:pt x="37" y="23"/>
                  </a:cubicBezTo>
                  <a:cubicBezTo>
                    <a:pt x="37" y="23"/>
                    <a:pt x="37" y="23"/>
                    <a:pt x="38" y="22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8" y="18"/>
                    <a:pt x="38" y="15"/>
                    <a:pt x="36" y="11"/>
                  </a:cubicBezTo>
                  <a:cubicBezTo>
                    <a:pt x="36" y="11"/>
                    <a:pt x="36" y="11"/>
                    <a:pt x="36" y="10"/>
                  </a:cubicBezTo>
                  <a:cubicBezTo>
                    <a:pt x="35" y="8"/>
                    <a:pt x="33" y="6"/>
                    <a:pt x="31" y="4"/>
                  </a:cubicBezTo>
                  <a:cubicBezTo>
                    <a:pt x="30" y="4"/>
                    <a:pt x="30" y="4"/>
                    <a:pt x="30" y="3"/>
                  </a:cubicBezTo>
                  <a:cubicBezTo>
                    <a:pt x="28" y="2"/>
                    <a:pt x="26" y="2"/>
                    <a:pt x="25" y="1"/>
                  </a:cubicBezTo>
                  <a:cubicBezTo>
                    <a:pt x="24" y="1"/>
                    <a:pt x="24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1"/>
                    <a:pt x="21" y="0"/>
                    <a:pt x="2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" name="Freeform 43"/>
            <p:cNvSpPr>
              <a:spLocks/>
            </p:cNvSpPr>
            <p:nvPr/>
          </p:nvSpPr>
          <p:spPr bwMode="auto">
            <a:xfrm>
              <a:off x="-6353292" y="1143000"/>
              <a:ext cx="122238" cy="115888"/>
            </a:xfrm>
            <a:custGeom>
              <a:avLst/>
              <a:gdLst>
                <a:gd name="T0" fmla="*/ 19 w 38"/>
                <a:gd name="T1" fmla="*/ 0 h 36"/>
                <a:gd name="T2" fmla="*/ 2 w 38"/>
                <a:gd name="T3" fmla="*/ 14 h 36"/>
                <a:gd name="T4" fmla="*/ 16 w 38"/>
                <a:gd name="T5" fmla="*/ 36 h 36"/>
                <a:gd name="T6" fmla="*/ 19 w 38"/>
                <a:gd name="T7" fmla="*/ 36 h 36"/>
                <a:gd name="T8" fmla="*/ 35 w 38"/>
                <a:gd name="T9" fmla="*/ 28 h 36"/>
                <a:gd name="T10" fmla="*/ 35 w 38"/>
                <a:gd name="T11" fmla="*/ 27 h 36"/>
                <a:gd name="T12" fmla="*/ 37 w 38"/>
                <a:gd name="T13" fmla="*/ 22 h 36"/>
                <a:gd name="T14" fmla="*/ 34 w 38"/>
                <a:gd name="T15" fmla="*/ 8 h 36"/>
                <a:gd name="T16" fmla="*/ 34 w 38"/>
                <a:gd name="T17" fmla="*/ 7 h 36"/>
                <a:gd name="T18" fmla="*/ 25 w 38"/>
                <a:gd name="T19" fmla="*/ 1 h 36"/>
                <a:gd name="T20" fmla="*/ 23 w 38"/>
                <a:gd name="T21" fmla="*/ 0 h 36"/>
                <a:gd name="T22" fmla="*/ 23 w 38"/>
                <a:gd name="T23" fmla="*/ 0 h 36"/>
                <a:gd name="T24" fmla="*/ 19 w 38"/>
                <a:gd name="T2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36">
                  <a:moveTo>
                    <a:pt x="19" y="0"/>
                  </a:moveTo>
                  <a:cubicBezTo>
                    <a:pt x="11" y="0"/>
                    <a:pt x="3" y="6"/>
                    <a:pt x="2" y="14"/>
                  </a:cubicBezTo>
                  <a:cubicBezTo>
                    <a:pt x="0" y="24"/>
                    <a:pt x="6" y="34"/>
                    <a:pt x="16" y="36"/>
                  </a:cubicBezTo>
                  <a:cubicBezTo>
                    <a:pt x="17" y="36"/>
                    <a:pt x="18" y="36"/>
                    <a:pt x="19" y="36"/>
                  </a:cubicBezTo>
                  <a:cubicBezTo>
                    <a:pt x="26" y="36"/>
                    <a:pt x="31" y="33"/>
                    <a:pt x="35" y="28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6" y="25"/>
                    <a:pt x="37" y="24"/>
                    <a:pt x="37" y="22"/>
                  </a:cubicBezTo>
                  <a:cubicBezTo>
                    <a:pt x="38" y="17"/>
                    <a:pt x="37" y="12"/>
                    <a:pt x="34" y="8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1" y="4"/>
                    <a:pt x="28" y="2"/>
                    <a:pt x="25" y="1"/>
                  </a:cubicBezTo>
                  <a:cubicBezTo>
                    <a:pt x="24" y="1"/>
                    <a:pt x="24" y="1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0"/>
                    <a:pt x="21" y="0"/>
                    <a:pt x="1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44"/>
            <p:cNvSpPr>
              <a:spLocks/>
            </p:cNvSpPr>
            <p:nvPr/>
          </p:nvSpPr>
          <p:spPr bwMode="auto">
            <a:xfrm>
              <a:off x="-2395654" y="2625725"/>
              <a:ext cx="119063" cy="119063"/>
            </a:xfrm>
            <a:custGeom>
              <a:avLst/>
              <a:gdLst>
                <a:gd name="T0" fmla="*/ 19 w 37"/>
                <a:gd name="T1" fmla="*/ 0 h 37"/>
                <a:gd name="T2" fmla="*/ 8 w 37"/>
                <a:gd name="T3" fmla="*/ 4 h 37"/>
                <a:gd name="T4" fmla="*/ 7 w 37"/>
                <a:gd name="T5" fmla="*/ 5 h 37"/>
                <a:gd name="T6" fmla="*/ 1 w 37"/>
                <a:gd name="T7" fmla="*/ 14 h 37"/>
                <a:gd name="T8" fmla="*/ 1 w 37"/>
                <a:gd name="T9" fmla="*/ 15 h 37"/>
                <a:gd name="T10" fmla="*/ 1 w 37"/>
                <a:gd name="T11" fmla="*/ 15 h 37"/>
                <a:gd name="T12" fmla="*/ 7 w 37"/>
                <a:gd name="T13" fmla="*/ 32 h 37"/>
                <a:gd name="T14" fmla="*/ 8 w 37"/>
                <a:gd name="T15" fmla="*/ 33 h 37"/>
                <a:gd name="T16" fmla="*/ 15 w 37"/>
                <a:gd name="T17" fmla="*/ 36 h 37"/>
                <a:gd name="T18" fmla="*/ 19 w 37"/>
                <a:gd name="T19" fmla="*/ 37 h 37"/>
                <a:gd name="T20" fmla="*/ 36 w 37"/>
                <a:gd name="T21" fmla="*/ 22 h 37"/>
                <a:gd name="T22" fmla="*/ 37 w 37"/>
                <a:gd name="T23" fmla="*/ 16 h 37"/>
                <a:gd name="T24" fmla="*/ 37 w 37"/>
                <a:gd name="T25" fmla="*/ 15 h 37"/>
                <a:gd name="T26" fmla="*/ 22 w 37"/>
                <a:gd name="T27" fmla="*/ 1 h 37"/>
                <a:gd name="T28" fmla="*/ 20 w 37"/>
                <a:gd name="T29" fmla="*/ 0 h 37"/>
                <a:gd name="T30" fmla="*/ 19 w 37"/>
                <a:gd name="T31" fmla="*/ 0 h 37"/>
                <a:gd name="T32" fmla="*/ 19 w 37"/>
                <a:gd name="T3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37">
                  <a:moveTo>
                    <a:pt x="19" y="0"/>
                  </a:moveTo>
                  <a:cubicBezTo>
                    <a:pt x="15" y="0"/>
                    <a:pt x="11" y="2"/>
                    <a:pt x="8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4" y="7"/>
                    <a:pt x="2" y="10"/>
                    <a:pt x="1" y="14"/>
                  </a:cubicBezTo>
                  <a:cubicBezTo>
                    <a:pt x="1" y="14"/>
                    <a:pt x="1" y="14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22"/>
                    <a:pt x="2" y="28"/>
                    <a:pt x="7" y="32"/>
                  </a:cubicBezTo>
                  <a:cubicBezTo>
                    <a:pt x="7" y="33"/>
                    <a:pt x="7" y="33"/>
                    <a:pt x="8" y="33"/>
                  </a:cubicBezTo>
                  <a:cubicBezTo>
                    <a:pt x="10" y="35"/>
                    <a:pt x="12" y="36"/>
                    <a:pt x="15" y="36"/>
                  </a:cubicBezTo>
                  <a:cubicBezTo>
                    <a:pt x="16" y="37"/>
                    <a:pt x="17" y="37"/>
                    <a:pt x="19" y="37"/>
                  </a:cubicBezTo>
                  <a:cubicBezTo>
                    <a:pt x="27" y="37"/>
                    <a:pt x="35" y="31"/>
                    <a:pt x="36" y="22"/>
                  </a:cubicBezTo>
                  <a:cubicBezTo>
                    <a:pt x="37" y="20"/>
                    <a:pt x="37" y="18"/>
                    <a:pt x="37" y="16"/>
                  </a:cubicBezTo>
                  <a:cubicBezTo>
                    <a:pt x="37" y="16"/>
                    <a:pt x="37" y="16"/>
                    <a:pt x="37" y="15"/>
                  </a:cubicBezTo>
                  <a:cubicBezTo>
                    <a:pt x="35" y="8"/>
                    <a:pt x="30" y="2"/>
                    <a:pt x="22" y="1"/>
                  </a:cubicBezTo>
                  <a:cubicBezTo>
                    <a:pt x="22" y="1"/>
                    <a:pt x="21" y="0"/>
                    <a:pt x="20" y="0"/>
                  </a:cubicBezTo>
                  <a:cubicBezTo>
                    <a:pt x="20" y="0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46"/>
            <p:cNvSpPr>
              <a:spLocks/>
            </p:cNvSpPr>
            <p:nvPr/>
          </p:nvSpPr>
          <p:spPr bwMode="auto">
            <a:xfrm>
              <a:off x="-746242" y="2379663"/>
              <a:ext cx="123825" cy="115888"/>
            </a:xfrm>
            <a:custGeom>
              <a:avLst/>
              <a:gdLst>
                <a:gd name="T0" fmla="*/ 18 w 38"/>
                <a:gd name="T1" fmla="*/ 0 h 36"/>
                <a:gd name="T2" fmla="*/ 13 w 38"/>
                <a:gd name="T3" fmla="*/ 0 h 36"/>
                <a:gd name="T4" fmla="*/ 12 w 38"/>
                <a:gd name="T5" fmla="*/ 1 h 36"/>
                <a:gd name="T6" fmla="*/ 7 w 38"/>
                <a:gd name="T7" fmla="*/ 3 h 36"/>
                <a:gd name="T8" fmla="*/ 6 w 38"/>
                <a:gd name="T9" fmla="*/ 4 h 36"/>
                <a:gd name="T10" fmla="*/ 1 w 38"/>
                <a:gd name="T11" fmla="*/ 14 h 36"/>
                <a:gd name="T12" fmla="*/ 0 w 38"/>
                <a:gd name="T13" fmla="*/ 20 h 36"/>
                <a:gd name="T14" fmla="*/ 0 w 38"/>
                <a:gd name="T15" fmla="*/ 21 h 36"/>
                <a:gd name="T16" fmla="*/ 15 w 38"/>
                <a:gd name="T17" fmla="*/ 35 h 36"/>
                <a:gd name="T18" fmla="*/ 18 w 38"/>
                <a:gd name="T19" fmla="*/ 36 h 36"/>
                <a:gd name="T20" fmla="*/ 36 w 38"/>
                <a:gd name="T21" fmla="*/ 21 h 36"/>
                <a:gd name="T22" fmla="*/ 22 w 38"/>
                <a:gd name="T23" fmla="*/ 0 h 36"/>
                <a:gd name="T24" fmla="*/ 18 w 38"/>
                <a:gd name="T2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36">
                  <a:moveTo>
                    <a:pt x="18" y="0"/>
                  </a:moveTo>
                  <a:cubicBezTo>
                    <a:pt x="17" y="0"/>
                    <a:pt x="15" y="0"/>
                    <a:pt x="13" y="0"/>
                  </a:cubicBezTo>
                  <a:cubicBezTo>
                    <a:pt x="13" y="0"/>
                    <a:pt x="12" y="1"/>
                    <a:pt x="12" y="1"/>
                  </a:cubicBezTo>
                  <a:cubicBezTo>
                    <a:pt x="10" y="1"/>
                    <a:pt x="9" y="2"/>
                    <a:pt x="7" y="3"/>
                  </a:cubicBezTo>
                  <a:cubicBezTo>
                    <a:pt x="7" y="4"/>
                    <a:pt x="6" y="4"/>
                    <a:pt x="6" y="4"/>
                  </a:cubicBezTo>
                  <a:cubicBezTo>
                    <a:pt x="3" y="7"/>
                    <a:pt x="1" y="10"/>
                    <a:pt x="1" y="14"/>
                  </a:cubicBezTo>
                  <a:cubicBezTo>
                    <a:pt x="0" y="16"/>
                    <a:pt x="0" y="18"/>
                    <a:pt x="0" y="20"/>
                  </a:cubicBezTo>
                  <a:cubicBezTo>
                    <a:pt x="0" y="20"/>
                    <a:pt x="0" y="21"/>
                    <a:pt x="0" y="21"/>
                  </a:cubicBezTo>
                  <a:cubicBezTo>
                    <a:pt x="2" y="28"/>
                    <a:pt x="7" y="34"/>
                    <a:pt x="15" y="35"/>
                  </a:cubicBezTo>
                  <a:cubicBezTo>
                    <a:pt x="16" y="36"/>
                    <a:pt x="17" y="36"/>
                    <a:pt x="18" y="36"/>
                  </a:cubicBezTo>
                  <a:cubicBezTo>
                    <a:pt x="27" y="36"/>
                    <a:pt x="34" y="30"/>
                    <a:pt x="36" y="21"/>
                  </a:cubicBezTo>
                  <a:cubicBezTo>
                    <a:pt x="38" y="12"/>
                    <a:pt x="32" y="2"/>
                    <a:pt x="22" y="0"/>
                  </a:cubicBezTo>
                  <a:cubicBezTo>
                    <a:pt x="21" y="0"/>
                    <a:pt x="20" y="0"/>
                    <a:pt x="18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" name="Freeform 47"/>
            <p:cNvSpPr>
              <a:spLocks/>
            </p:cNvSpPr>
            <p:nvPr/>
          </p:nvSpPr>
          <p:spPr bwMode="auto">
            <a:xfrm>
              <a:off x="-3376729" y="1408113"/>
              <a:ext cx="119063" cy="115888"/>
            </a:xfrm>
            <a:custGeom>
              <a:avLst/>
              <a:gdLst>
                <a:gd name="T0" fmla="*/ 19 w 37"/>
                <a:gd name="T1" fmla="*/ 0 h 36"/>
                <a:gd name="T2" fmla="*/ 17 w 37"/>
                <a:gd name="T3" fmla="*/ 0 h 36"/>
                <a:gd name="T4" fmla="*/ 16 w 37"/>
                <a:gd name="T5" fmla="*/ 0 h 36"/>
                <a:gd name="T6" fmla="*/ 2 w 37"/>
                <a:gd name="T7" fmla="*/ 10 h 36"/>
                <a:gd name="T8" fmla="*/ 2 w 37"/>
                <a:gd name="T9" fmla="*/ 11 h 36"/>
                <a:gd name="T10" fmla="*/ 1 w 37"/>
                <a:gd name="T11" fmla="*/ 14 h 36"/>
                <a:gd name="T12" fmla="*/ 2 w 37"/>
                <a:gd name="T13" fmla="*/ 25 h 36"/>
                <a:gd name="T14" fmla="*/ 2 w 37"/>
                <a:gd name="T15" fmla="*/ 26 h 36"/>
                <a:gd name="T16" fmla="*/ 15 w 37"/>
                <a:gd name="T17" fmla="*/ 36 h 36"/>
                <a:gd name="T18" fmla="*/ 19 w 37"/>
                <a:gd name="T19" fmla="*/ 36 h 36"/>
                <a:gd name="T20" fmla="*/ 29 w 37"/>
                <a:gd name="T21" fmla="*/ 32 h 36"/>
                <a:gd name="T22" fmla="*/ 30 w 37"/>
                <a:gd name="T23" fmla="*/ 32 h 36"/>
                <a:gd name="T24" fmla="*/ 36 w 37"/>
                <a:gd name="T25" fmla="*/ 22 h 36"/>
                <a:gd name="T26" fmla="*/ 33 w 37"/>
                <a:gd name="T27" fmla="*/ 7 h 36"/>
                <a:gd name="T28" fmla="*/ 33 w 37"/>
                <a:gd name="T29" fmla="*/ 6 h 36"/>
                <a:gd name="T30" fmla="*/ 25 w 37"/>
                <a:gd name="T31" fmla="*/ 1 h 36"/>
                <a:gd name="T32" fmla="*/ 24 w 37"/>
                <a:gd name="T33" fmla="*/ 1 h 36"/>
                <a:gd name="T34" fmla="*/ 22 w 37"/>
                <a:gd name="T35" fmla="*/ 0 h 36"/>
                <a:gd name="T36" fmla="*/ 19 w 37"/>
                <a:gd name="T3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36">
                  <a:moveTo>
                    <a:pt x="19" y="0"/>
                  </a:moveTo>
                  <a:cubicBezTo>
                    <a:pt x="18" y="0"/>
                    <a:pt x="18" y="0"/>
                    <a:pt x="17" y="0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0" y="1"/>
                    <a:pt x="5" y="5"/>
                    <a:pt x="2" y="10"/>
                  </a:cubicBezTo>
                  <a:cubicBezTo>
                    <a:pt x="2" y="10"/>
                    <a:pt x="2" y="11"/>
                    <a:pt x="2" y="11"/>
                  </a:cubicBezTo>
                  <a:cubicBezTo>
                    <a:pt x="1" y="12"/>
                    <a:pt x="1" y="13"/>
                    <a:pt x="1" y="14"/>
                  </a:cubicBezTo>
                  <a:cubicBezTo>
                    <a:pt x="0" y="18"/>
                    <a:pt x="0" y="22"/>
                    <a:pt x="2" y="2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5" y="31"/>
                    <a:pt x="9" y="35"/>
                    <a:pt x="15" y="36"/>
                  </a:cubicBezTo>
                  <a:cubicBezTo>
                    <a:pt x="16" y="36"/>
                    <a:pt x="17" y="36"/>
                    <a:pt x="19" y="36"/>
                  </a:cubicBezTo>
                  <a:cubicBezTo>
                    <a:pt x="23" y="36"/>
                    <a:pt x="26" y="35"/>
                    <a:pt x="29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3" y="29"/>
                    <a:pt x="36" y="26"/>
                    <a:pt x="36" y="22"/>
                  </a:cubicBezTo>
                  <a:cubicBezTo>
                    <a:pt x="37" y="17"/>
                    <a:pt x="36" y="11"/>
                    <a:pt x="33" y="7"/>
                  </a:cubicBezTo>
                  <a:cubicBezTo>
                    <a:pt x="33" y="7"/>
                    <a:pt x="33" y="7"/>
                    <a:pt x="33" y="6"/>
                  </a:cubicBezTo>
                  <a:cubicBezTo>
                    <a:pt x="31" y="4"/>
                    <a:pt x="28" y="2"/>
                    <a:pt x="25" y="1"/>
                  </a:cubicBezTo>
                  <a:cubicBezTo>
                    <a:pt x="25" y="1"/>
                    <a:pt x="24" y="1"/>
                    <a:pt x="24" y="1"/>
                  </a:cubicBezTo>
                  <a:cubicBezTo>
                    <a:pt x="23" y="0"/>
                    <a:pt x="23" y="0"/>
                    <a:pt x="22" y="0"/>
                  </a:cubicBezTo>
                  <a:cubicBezTo>
                    <a:pt x="21" y="0"/>
                    <a:pt x="20" y="0"/>
                    <a:pt x="1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20835" y="2867025"/>
            <a:ext cx="5162550" cy="4094163"/>
            <a:chOff x="-9869604" y="2867025"/>
            <a:chExt cx="5162550" cy="4094163"/>
          </a:xfrm>
        </p:grpSpPr>
        <p:sp>
          <p:nvSpPr>
            <p:cNvPr id="53" name="Freeform 48"/>
            <p:cNvSpPr>
              <a:spLocks/>
            </p:cNvSpPr>
            <p:nvPr/>
          </p:nvSpPr>
          <p:spPr bwMode="auto">
            <a:xfrm>
              <a:off x="-9088554" y="6616700"/>
              <a:ext cx="1468438" cy="344488"/>
            </a:xfrm>
            <a:custGeom>
              <a:avLst/>
              <a:gdLst>
                <a:gd name="T0" fmla="*/ 0 w 455"/>
                <a:gd name="T1" fmla="*/ 0 h 107"/>
                <a:gd name="T2" fmla="*/ 0 w 455"/>
                <a:gd name="T3" fmla="*/ 0 h 107"/>
                <a:gd name="T4" fmla="*/ 0 w 455"/>
                <a:gd name="T5" fmla="*/ 1 h 107"/>
                <a:gd name="T6" fmla="*/ 450 w 455"/>
                <a:gd name="T7" fmla="*/ 107 h 107"/>
                <a:gd name="T8" fmla="*/ 455 w 455"/>
                <a:gd name="T9" fmla="*/ 107 h 107"/>
                <a:gd name="T10" fmla="*/ 0 w 455"/>
                <a:gd name="T1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5" h="10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50" y="107"/>
                    <a:pt x="450" y="107"/>
                    <a:pt x="450" y="107"/>
                  </a:cubicBezTo>
                  <a:cubicBezTo>
                    <a:pt x="455" y="107"/>
                    <a:pt x="455" y="107"/>
                    <a:pt x="455" y="10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" name="Freeform 49"/>
            <p:cNvSpPr>
              <a:spLocks/>
            </p:cNvSpPr>
            <p:nvPr/>
          </p:nvSpPr>
          <p:spPr bwMode="auto">
            <a:xfrm>
              <a:off x="-9101254" y="6638925"/>
              <a:ext cx="347663" cy="322263"/>
            </a:xfrm>
            <a:custGeom>
              <a:avLst/>
              <a:gdLst>
                <a:gd name="T0" fmla="*/ 1 w 108"/>
                <a:gd name="T1" fmla="*/ 0 h 100"/>
                <a:gd name="T2" fmla="*/ 0 w 108"/>
                <a:gd name="T3" fmla="*/ 1 h 100"/>
                <a:gd name="T4" fmla="*/ 106 w 108"/>
                <a:gd name="T5" fmla="*/ 100 h 100"/>
                <a:gd name="T6" fmla="*/ 108 w 108"/>
                <a:gd name="T7" fmla="*/ 100 h 100"/>
                <a:gd name="T8" fmla="*/ 1 w 108"/>
                <a:gd name="T9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00">
                  <a:moveTo>
                    <a:pt x="1" y="0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106" y="100"/>
                    <a:pt x="106" y="100"/>
                    <a:pt x="106" y="100"/>
                  </a:cubicBezTo>
                  <a:cubicBezTo>
                    <a:pt x="108" y="100"/>
                    <a:pt x="108" y="100"/>
                    <a:pt x="108" y="10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Freeform 50"/>
            <p:cNvSpPr>
              <a:spLocks/>
            </p:cNvSpPr>
            <p:nvPr/>
          </p:nvSpPr>
          <p:spPr bwMode="auto">
            <a:xfrm>
              <a:off x="-9091729" y="6076950"/>
              <a:ext cx="1055688" cy="509588"/>
            </a:xfrm>
            <a:custGeom>
              <a:avLst/>
              <a:gdLst>
                <a:gd name="T0" fmla="*/ 327 w 327"/>
                <a:gd name="T1" fmla="*/ 0 h 158"/>
                <a:gd name="T2" fmla="*/ 0 w 327"/>
                <a:gd name="T3" fmla="*/ 157 h 158"/>
                <a:gd name="T4" fmla="*/ 0 w 327"/>
                <a:gd name="T5" fmla="*/ 158 h 158"/>
                <a:gd name="T6" fmla="*/ 327 w 327"/>
                <a:gd name="T7" fmla="*/ 1 h 158"/>
                <a:gd name="T8" fmla="*/ 327 w 327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7" h="158">
                  <a:moveTo>
                    <a:pt x="327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327" y="1"/>
                    <a:pt x="327" y="1"/>
                    <a:pt x="327" y="1"/>
                  </a:cubicBezTo>
                  <a:cubicBezTo>
                    <a:pt x="327" y="1"/>
                    <a:pt x="327" y="0"/>
                    <a:pt x="327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" name="Freeform 51"/>
            <p:cNvSpPr>
              <a:spLocks/>
            </p:cNvSpPr>
            <p:nvPr/>
          </p:nvSpPr>
          <p:spPr bwMode="auto">
            <a:xfrm>
              <a:off x="-9869604" y="6180138"/>
              <a:ext cx="693738" cy="403225"/>
            </a:xfrm>
            <a:custGeom>
              <a:avLst/>
              <a:gdLst>
                <a:gd name="T0" fmla="*/ 0 w 215"/>
                <a:gd name="T1" fmla="*/ 0 h 125"/>
                <a:gd name="T2" fmla="*/ 0 w 215"/>
                <a:gd name="T3" fmla="*/ 1 h 125"/>
                <a:gd name="T4" fmla="*/ 214 w 215"/>
                <a:gd name="T5" fmla="*/ 125 h 125"/>
                <a:gd name="T6" fmla="*/ 215 w 215"/>
                <a:gd name="T7" fmla="*/ 124 h 125"/>
                <a:gd name="T8" fmla="*/ 0 w 215"/>
                <a:gd name="T9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25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14" y="125"/>
                    <a:pt x="214" y="125"/>
                    <a:pt x="214" y="125"/>
                  </a:cubicBezTo>
                  <a:cubicBezTo>
                    <a:pt x="215" y="125"/>
                    <a:pt x="215" y="125"/>
                    <a:pt x="215" y="124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" name="Freeform 52"/>
            <p:cNvSpPr>
              <a:spLocks/>
            </p:cNvSpPr>
            <p:nvPr/>
          </p:nvSpPr>
          <p:spPr bwMode="auto">
            <a:xfrm>
              <a:off x="-9698154" y="5330825"/>
              <a:ext cx="544513" cy="1233488"/>
            </a:xfrm>
            <a:custGeom>
              <a:avLst/>
              <a:gdLst>
                <a:gd name="T0" fmla="*/ 1 w 169"/>
                <a:gd name="T1" fmla="*/ 0 h 382"/>
                <a:gd name="T2" fmla="*/ 0 w 169"/>
                <a:gd name="T3" fmla="*/ 0 h 382"/>
                <a:gd name="T4" fmla="*/ 168 w 169"/>
                <a:gd name="T5" fmla="*/ 382 h 382"/>
                <a:gd name="T6" fmla="*/ 169 w 169"/>
                <a:gd name="T7" fmla="*/ 381 h 382"/>
                <a:gd name="T8" fmla="*/ 1 w 169"/>
                <a:gd name="T9" fmla="*/ 0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382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68" y="382"/>
                    <a:pt x="168" y="382"/>
                    <a:pt x="168" y="382"/>
                  </a:cubicBezTo>
                  <a:cubicBezTo>
                    <a:pt x="168" y="382"/>
                    <a:pt x="169" y="382"/>
                    <a:pt x="169" y="381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Freeform 53"/>
            <p:cNvSpPr>
              <a:spLocks/>
            </p:cNvSpPr>
            <p:nvPr/>
          </p:nvSpPr>
          <p:spPr bwMode="auto">
            <a:xfrm>
              <a:off x="-9869604" y="5314950"/>
              <a:ext cx="115888" cy="87313"/>
            </a:xfrm>
            <a:custGeom>
              <a:avLst/>
              <a:gdLst>
                <a:gd name="T0" fmla="*/ 35 w 36"/>
                <a:gd name="T1" fmla="*/ 0 h 27"/>
                <a:gd name="T2" fmla="*/ 0 w 36"/>
                <a:gd name="T3" fmla="*/ 26 h 27"/>
                <a:gd name="T4" fmla="*/ 0 w 36"/>
                <a:gd name="T5" fmla="*/ 27 h 27"/>
                <a:gd name="T6" fmla="*/ 36 w 36"/>
                <a:gd name="T7" fmla="*/ 1 h 27"/>
                <a:gd name="T8" fmla="*/ 35 w 36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7">
                  <a:moveTo>
                    <a:pt x="3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0"/>
                    <a:pt x="35" y="0"/>
                    <a:pt x="3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" name="Freeform 54"/>
            <p:cNvSpPr>
              <a:spLocks/>
            </p:cNvSpPr>
            <p:nvPr/>
          </p:nvSpPr>
          <p:spPr bwMode="auto">
            <a:xfrm>
              <a:off x="-9869604" y="4652963"/>
              <a:ext cx="144463" cy="587375"/>
            </a:xfrm>
            <a:custGeom>
              <a:avLst/>
              <a:gdLst>
                <a:gd name="T0" fmla="*/ 0 w 45"/>
                <a:gd name="T1" fmla="*/ 0 h 182"/>
                <a:gd name="T2" fmla="*/ 0 w 45"/>
                <a:gd name="T3" fmla="*/ 4 h 182"/>
                <a:gd name="T4" fmla="*/ 44 w 45"/>
                <a:gd name="T5" fmla="*/ 182 h 182"/>
                <a:gd name="T6" fmla="*/ 45 w 45"/>
                <a:gd name="T7" fmla="*/ 181 h 182"/>
                <a:gd name="T8" fmla="*/ 0 w 45"/>
                <a:gd name="T9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82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44" y="182"/>
                    <a:pt x="44" y="182"/>
                    <a:pt x="44" y="182"/>
                  </a:cubicBezTo>
                  <a:cubicBezTo>
                    <a:pt x="44" y="182"/>
                    <a:pt x="44" y="182"/>
                    <a:pt x="45" y="18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0" name="Freeform 55"/>
            <p:cNvSpPr>
              <a:spLocks/>
            </p:cNvSpPr>
            <p:nvPr/>
          </p:nvSpPr>
          <p:spPr bwMode="auto">
            <a:xfrm>
              <a:off x="-9675929" y="4695825"/>
              <a:ext cx="955675" cy="566738"/>
            </a:xfrm>
            <a:custGeom>
              <a:avLst/>
              <a:gdLst>
                <a:gd name="T0" fmla="*/ 296 w 296"/>
                <a:gd name="T1" fmla="*/ 0 h 176"/>
                <a:gd name="T2" fmla="*/ 0 w 296"/>
                <a:gd name="T3" fmla="*/ 175 h 176"/>
                <a:gd name="T4" fmla="*/ 1 w 296"/>
                <a:gd name="T5" fmla="*/ 176 h 176"/>
                <a:gd name="T6" fmla="*/ 296 w 296"/>
                <a:gd name="T7" fmla="*/ 1 h 176"/>
                <a:gd name="T8" fmla="*/ 296 w 296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176">
                  <a:moveTo>
                    <a:pt x="296" y="0"/>
                  </a:moveTo>
                  <a:cubicBezTo>
                    <a:pt x="0" y="175"/>
                    <a:pt x="0" y="175"/>
                    <a:pt x="0" y="175"/>
                  </a:cubicBezTo>
                  <a:cubicBezTo>
                    <a:pt x="1" y="175"/>
                    <a:pt x="1" y="176"/>
                    <a:pt x="1" y="176"/>
                  </a:cubicBezTo>
                  <a:cubicBezTo>
                    <a:pt x="296" y="1"/>
                    <a:pt x="296" y="1"/>
                    <a:pt x="296" y="1"/>
                  </a:cubicBezTo>
                  <a:cubicBezTo>
                    <a:pt x="296" y="1"/>
                    <a:pt x="296" y="1"/>
                    <a:pt x="29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1" name="Freeform 56"/>
            <p:cNvSpPr>
              <a:spLocks noEditPoints="1"/>
            </p:cNvSpPr>
            <p:nvPr/>
          </p:nvSpPr>
          <p:spPr bwMode="auto">
            <a:xfrm>
              <a:off x="-9666404" y="5153025"/>
              <a:ext cx="1514475" cy="130175"/>
            </a:xfrm>
            <a:custGeom>
              <a:avLst/>
              <a:gdLst>
                <a:gd name="T0" fmla="*/ 266 w 469"/>
                <a:gd name="T1" fmla="*/ 17 h 40"/>
                <a:gd name="T2" fmla="*/ 0 w 469"/>
                <a:gd name="T3" fmla="*/ 39 h 40"/>
                <a:gd name="T4" fmla="*/ 0 w 469"/>
                <a:gd name="T5" fmla="*/ 40 h 40"/>
                <a:gd name="T6" fmla="*/ 266 w 469"/>
                <a:gd name="T7" fmla="*/ 18 h 40"/>
                <a:gd name="T8" fmla="*/ 266 w 469"/>
                <a:gd name="T9" fmla="*/ 17 h 40"/>
                <a:gd name="T10" fmla="*/ 469 w 469"/>
                <a:gd name="T11" fmla="*/ 0 h 40"/>
                <a:gd name="T12" fmla="*/ 267 w 469"/>
                <a:gd name="T13" fmla="*/ 17 h 40"/>
                <a:gd name="T14" fmla="*/ 267 w 469"/>
                <a:gd name="T15" fmla="*/ 18 h 40"/>
                <a:gd name="T16" fmla="*/ 469 w 469"/>
                <a:gd name="T17" fmla="*/ 1 h 40"/>
                <a:gd name="T18" fmla="*/ 469 w 469"/>
                <a:gd name="T1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9" h="40">
                  <a:moveTo>
                    <a:pt x="266" y="17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266" y="18"/>
                    <a:pt x="266" y="18"/>
                    <a:pt x="266" y="18"/>
                  </a:cubicBezTo>
                  <a:cubicBezTo>
                    <a:pt x="266" y="17"/>
                    <a:pt x="266" y="17"/>
                    <a:pt x="266" y="17"/>
                  </a:cubicBezTo>
                  <a:moveTo>
                    <a:pt x="469" y="0"/>
                  </a:moveTo>
                  <a:cubicBezTo>
                    <a:pt x="267" y="17"/>
                    <a:pt x="267" y="17"/>
                    <a:pt x="267" y="17"/>
                  </a:cubicBezTo>
                  <a:cubicBezTo>
                    <a:pt x="267" y="18"/>
                    <a:pt x="267" y="18"/>
                    <a:pt x="267" y="18"/>
                  </a:cubicBezTo>
                  <a:cubicBezTo>
                    <a:pt x="469" y="1"/>
                    <a:pt x="469" y="1"/>
                    <a:pt x="469" y="1"/>
                  </a:cubicBezTo>
                  <a:cubicBezTo>
                    <a:pt x="469" y="0"/>
                    <a:pt x="469" y="0"/>
                    <a:pt x="46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2" name="Freeform 57"/>
            <p:cNvSpPr>
              <a:spLocks noEditPoints="1"/>
            </p:cNvSpPr>
            <p:nvPr/>
          </p:nvSpPr>
          <p:spPr bwMode="auto">
            <a:xfrm>
              <a:off x="-9672754" y="5305425"/>
              <a:ext cx="1636713" cy="733425"/>
            </a:xfrm>
            <a:custGeom>
              <a:avLst/>
              <a:gdLst>
                <a:gd name="T0" fmla="*/ 344 w 507"/>
                <a:gd name="T1" fmla="*/ 154 h 227"/>
                <a:gd name="T2" fmla="*/ 344 w 507"/>
                <a:gd name="T3" fmla="*/ 154 h 227"/>
                <a:gd name="T4" fmla="*/ 507 w 507"/>
                <a:gd name="T5" fmla="*/ 227 h 227"/>
                <a:gd name="T6" fmla="*/ 507 w 507"/>
                <a:gd name="T7" fmla="*/ 226 h 227"/>
                <a:gd name="T8" fmla="*/ 344 w 507"/>
                <a:gd name="T9" fmla="*/ 154 h 227"/>
                <a:gd name="T10" fmla="*/ 237 w 507"/>
                <a:gd name="T11" fmla="*/ 106 h 227"/>
                <a:gd name="T12" fmla="*/ 237 w 507"/>
                <a:gd name="T13" fmla="*/ 107 h 227"/>
                <a:gd name="T14" fmla="*/ 343 w 507"/>
                <a:gd name="T15" fmla="*/ 154 h 227"/>
                <a:gd name="T16" fmla="*/ 343 w 507"/>
                <a:gd name="T17" fmla="*/ 153 h 227"/>
                <a:gd name="T18" fmla="*/ 237 w 507"/>
                <a:gd name="T19" fmla="*/ 106 h 227"/>
                <a:gd name="T20" fmla="*/ 1 w 507"/>
                <a:gd name="T21" fmla="*/ 0 h 227"/>
                <a:gd name="T22" fmla="*/ 0 w 507"/>
                <a:gd name="T23" fmla="*/ 1 h 227"/>
                <a:gd name="T24" fmla="*/ 236 w 507"/>
                <a:gd name="T25" fmla="*/ 106 h 227"/>
                <a:gd name="T26" fmla="*/ 236 w 507"/>
                <a:gd name="T27" fmla="*/ 105 h 227"/>
                <a:gd name="T28" fmla="*/ 1 w 507"/>
                <a:gd name="T29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7" h="227">
                  <a:moveTo>
                    <a:pt x="344" y="154"/>
                  </a:moveTo>
                  <a:cubicBezTo>
                    <a:pt x="344" y="154"/>
                    <a:pt x="344" y="154"/>
                    <a:pt x="344" y="154"/>
                  </a:cubicBezTo>
                  <a:cubicBezTo>
                    <a:pt x="507" y="227"/>
                    <a:pt x="507" y="227"/>
                    <a:pt x="507" y="227"/>
                  </a:cubicBezTo>
                  <a:cubicBezTo>
                    <a:pt x="507" y="227"/>
                    <a:pt x="507" y="227"/>
                    <a:pt x="507" y="226"/>
                  </a:cubicBezTo>
                  <a:cubicBezTo>
                    <a:pt x="344" y="154"/>
                    <a:pt x="344" y="154"/>
                    <a:pt x="344" y="154"/>
                  </a:cubicBezTo>
                  <a:moveTo>
                    <a:pt x="237" y="106"/>
                  </a:moveTo>
                  <a:cubicBezTo>
                    <a:pt x="237" y="107"/>
                    <a:pt x="237" y="107"/>
                    <a:pt x="237" y="107"/>
                  </a:cubicBezTo>
                  <a:cubicBezTo>
                    <a:pt x="343" y="154"/>
                    <a:pt x="343" y="154"/>
                    <a:pt x="343" y="154"/>
                  </a:cubicBezTo>
                  <a:cubicBezTo>
                    <a:pt x="343" y="153"/>
                    <a:pt x="343" y="153"/>
                    <a:pt x="343" y="153"/>
                  </a:cubicBezTo>
                  <a:cubicBezTo>
                    <a:pt x="237" y="106"/>
                    <a:pt x="237" y="106"/>
                    <a:pt x="237" y="106"/>
                  </a:cubicBezTo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36" y="106"/>
                    <a:pt x="236" y="106"/>
                    <a:pt x="236" y="106"/>
                  </a:cubicBezTo>
                  <a:cubicBezTo>
                    <a:pt x="236" y="105"/>
                    <a:pt x="236" y="105"/>
                    <a:pt x="236" y="105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3" name="Freeform 58"/>
            <p:cNvSpPr>
              <a:spLocks/>
            </p:cNvSpPr>
            <p:nvPr/>
          </p:nvSpPr>
          <p:spPr bwMode="auto">
            <a:xfrm>
              <a:off x="-9107604" y="5189538"/>
              <a:ext cx="977900" cy="1377950"/>
            </a:xfrm>
            <a:custGeom>
              <a:avLst/>
              <a:gdLst>
                <a:gd name="T0" fmla="*/ 302 w 303"/>
                <a:gd name="T1" fmla="*/ 0 h 427"/>
                <a:gd name="T2" fmla="*/ 168 w 303"/>
                <a:gd name="T3" fmla="*/ 189 h 427"/>
                <a:gd name="T4" fmla="*/ 168 w 303"/>
                <a:gd name="T5" fmla="*/ 190 h 427"/>
                <a:gd name="T6" fmla="*/ 0 w 303"/>
                <a:gd name="T7" fmla="*/ 427 h 427"/>
                <a:gd name="T8" fmla="*/ 1 w 303"/>
                <a:gd name="T9" fmla="*/ 427 h 427"/>
                <a:gd name="T10" fmla="*/ 169 w 303"/>
                <a:gd name="T11" fmla="*/ 190 h 427"/>
                <a:gd name="T12" fmla="*/ 169 w 303"/>
                <a:gd name="T13" fmla="*/ 190 h 427"/>
                <a:gd name="T14" fmla="*/ 303 w 303"/>
                <a:gd name="T15" fmla="*/ 1 h 427"/>
                <a:gd name="T16" fmla="*/ 302 w 303"/>
                <a:gd name="T17" fmla="*/ 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3" h="427">
                  <a:moveTo>
                    <a:pt x="302" y="0"/>
                  </a:moveTo>
                  <a:cubicBezTo>
                    <a:pt x="168" y="189"/>
                    <a:pt x="168" y="189"/>
                    <a:pt x="168" y="189"/>
                  </a:cubicBezTo>
                  <a:cubicBezTo>
                    <a:pt x="168" y="190"/>
                    <a:pt x="168" y="190"/>
                    <a:pt x="168" y="190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0" y="427"/>
                    <a:pt x="1" y="427"/>
                    <a:pt x="1" y="427"/>
                  </a:cubicBezTo>
                  <a:cubicBezTo>
                    <a:pt x="169" y="190"/>
                    <a:pt x="169" y="190"/>
                    <a:pt x="169" y="190"/>
                  </a:cubicBezTo>
                  <a:cubicBezTo>
                    <a:pt x="169" y="190"/>
                    <a:pt x="169" y="190"/>
                    <a:pt x="169" y="190"/>
                  </a:cubicBezTo>
                  <a:cubicBezTo>
                    <a:pt x="303" y="1"/>
                    <a:pt x="303" y="1"/>
                    <a:pt x="303" y="1"/>
                  </a:cubicBezTo>
                  <a:cubicBezTo>
                    <a:pt x="303" y="0"/>
                    <a:pt x="303" y="0"/>
                    <a:pt x="302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4" name="Freeform 59"/>
            <p:cNvSpPr>
              <a:spLocks/>
            </p:cNvSpPr>
            <p:nvPr/>
          </p:nvSpPr>
          <p:spPr bwMode="auto">
            <a:xfrm>
              <a:off x="-9123479" y="4721225"/>
              <a:ext cx="434975" cy="1839913"/>
            </a:xfrm>
            <a:custGeom>
              <a:avLst/>
              <a:gdLst>
                <a:gd name="T0" fmla="*/ 134 w 135"/>
                <a:gd name="T1" fmla="*/ 0 h 570"/>
                <a:gd name="T2" fmla="*/ 98 w 135"/>
                <a:gd name="T3" fmla="*/ 151 h 570"/>
                <a:gd name="T4" fmla="*/ 98 w 135"/>
                <a:gd name="T5" fmla="*/ 152 h 570"/>
                <a:gd name="T6" fmla="*/ 66 w 135"/>
                <a:gd name="T7" fmla="*/ 286 h 570"/>
                <a:gd name="T8" fmla="*/ 66 w 135"/>
                <a:gd name="T9" fmla="*/ 287 h 570"/>
                <a:gd name="T10" fmla="*/ 0 w 135"/>
                <a:gd name="T11" fmla="*/ 570 h 570"/>
                <a:gd name="T12" fmla="*/ 0 w 135"/>
                <a:gd name="T13" fmla="*/ 570 h 570"/>
                <a:gd name="T14" fmla="*/ 1 w 135"/>
                <a:gd name="T15" fmla="*/ 570 h 570"/>
                <a:gd name="T16" fmla="*/ 67 w 135"/>
                <a:gd name="T17" fmla="*/ 288 h 570"/>
                <a:gd name="T18" fmla="*/ 67 w 135"/>
                <a:gd name="T19" fmla="*/ 287 h 570"/>
                <a:gd name="T20" fmla="*/ 99 w 135"/>
                <a:gd name="T21" fmla="*/ 152 h 570"/>
                <a:gd name="T22" fmla="*/ 99 w 135"/>
                <a:gd name="T23" fmla="*/ 151 h 570"/>
                <a:gd name="T24" fmla="*/ 135 w 135"/>
                <a:gd name="T25" fmla="*/ 0 h 570"/>
                <a:gd name="T26" fmla="*/ 135 w 135"/>
                <a:gd name="T27" fmla="*/ 0 h 570"/>
                <a:gd name="T28" fmla="*/ 134 w 135"/>
                <a:gd name="T29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5" h="570">
                  <a:moveTo>
                    <a:pt x="134" y="0"/>
                  </a:moveTo>
                  <a:cubicBezTo>
                    <a:pt x="98" y="151"/>
                    <a:pt x="98" y="151"/>
                    <a:pt x="98" y="151"/>
                  </a:cubicBezTo>
                  <a:cubicBezTo>
                    <a:pt x="98" y="152"/>
                    <a:pt x="98" y="152"/>
                    <a:pt x="98" y="152"/>
                  </a:cubicBezTo>
                  <a:cubicBezTo>
                    <a:pt x="66" y="286"/>
                    <a:pt x="66" y="286"/>
                    <a:pt x="66" y="286"/>
                  </a:cubicBezTo>
                  <a:cubicBezTo>
                    <a:pt x="66" y="287"/>
                    <a:pt x="66" y="287"/>
                    <a:pt x="66" y="287"/>
                  </a:cubicBezTo>
                  <a:cubicBezTo>
                    <a:pt x="0" y="570"/>
                    <a:pt x="0" y="570"/>
                    <a:pt x="0" y="570"/>
                  </a:cubicBezTo>
                  <a:cubicBezTo>
                    <a:pt x="0" y="570"/>
                    <a:pt x="0" y="570"/>
                    <a:pt x="0" y="570"/>
                  </a:cubicBezTo>
                  <a:cubicBezTo>
                    <a:pt x="0" y="570"/>
                    <a:pt x="0" y="570"/>
                    <a:pt x="1" y="570"/>
                  </a:cubicBezTo>
                  <a:cubicBezTo>
                    <a:pt x="67" y="288"/>
                    <a:pt x="67" y="288"/>
                    <a:pt x="67" y="288"/>
                  </a:cubicBezTo>
                  <a:cubicBezTo>
                    <a:pt x="67" y="287"/>
                    <a:pt x="67" y="287"/>
                    <a:pt x="67" y="287"/>
                  </a:cubicBezTo>
                  <a:cubicBezTo>
                    <a:pt x="99" y="152"/>
                    <a:pt x="99" y="152"/>
                    <a:pt x="99" y="152"/>
                  </a:cubicBezTo>
                  <a:cubicBezTo>
                    <a:pt x="99" y="151"/>
                    <a:pt x="99" y="151"/>
                    <a:pt x="99" y="151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4" y="0"/>
                    <a:pt x="134" y="0"/>
                    <a:pt x="13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5" name="Freeform 60"/>
            <p:cNvSpPr>
              <a:spLocks/>
            </p:cNvSpPr>
            <p:nvPr/>
          </p:nvSpPr>
          <p:spPr bwMode="auto">
            <a:xfrm>
              <a:off x="-8642467" y="4702175"/>
              <a:ext cx="509588" cy="412750"/>
            </a:xfrm>
            <a:custGeom>
              <a:avLst/>
              <a:gdLst>
                <a:gd name="T0" fmla="*/ 1 w 158"/>
                <a:gd name="T1" fmla="*/ 0 h 128"/>
                <a:gd name="T2" fmla="*/ 0 w 158"/>
                <a:gd name="T3" fmla="*/ 1 h 128"/>
                <a:gd name="T4" fmla="*/ 157 w 158"/>
                <a:gd name="T5" fmla="*/ 128 h 128"/>
                <a:gd name="T6" fmla="*/ 158 w 158"/>
                <a:gd name="T7" fmla="*/ 127 h 128"/>
                <a:gd name="T8" fmla="*/ 1 w 158"/>
                <a:gd name="T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128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157" y="128"/>
                    <a:pt x="157" y="128"/>
                    <a:pt x="157" y="128"/>
                  </a:cubicBezTo>
                  <a:cubicBezTo>
                    <a:pt x="157" y="128"/>
                    <a:pt x="157" y="128"/>
                    <a:pt x="158" y="127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6" name="Freeform 61"/>
            <p:cNvSpPr>
              <a:spLocks/>
            </p:cNvSpPr>
            <p:nvPr/>
          </p:nvSpPr>
          <p:spPr bwMode="auto">
            <a:xfrm>
              <a:off x="-6486642" y="6867525"/>
              <a:ext cx="627063" cy="93663"/>
            </a:xfrm>
            <a:custGeom>
              <a:avLst/>
              <a:gdLst>
                <a:gd name="T0" fmla="*/ 194 w 194"/>
                <a:gd name="T1" fmla="*/ 0 h 29"/>
                <a:gd name="T2" fmla="*/ 0 w 194"/>
                <a:gd name="T3" fmla="*/ 29 h 29"/>
                <a:gd name="T4" fmla="*/ 7 w 194"/>
                <a:gd name="T5" fmla="*/ 29 h 29"/>
                <a:gd name="T6" fmla="*/ 194 w 194"/>
                <a:gd name="T7" fmla="*/ 1 h 29"/>
                <a:gd name="T8" fmla="*/ 194 w 194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4" h="29">
                  <a:moveTo>
                    <a:pt x="194" y="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194" y="1"/>
                    <a:pt x="194" y="1"/>
                    <a:pt x="194" y="1"/>
                  </a:cubicBezTo>
                  <a:cubicBezTo>
                    <a:pt x="194" y="1"/>
                    <a:pt x="194" y="0"/>
                    <a:pt x="19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7" name="Freeform 62"/>
            <p:cNvSpPr>
              <a:spLocks/>
            </p:cNvSpPr>
            <p:nvPr/>
          </p:nvSpPr>
          <p:spPr bwMode="auto">
            <a:xfrm>
              <a:off x="-7174029" y="5414963"/>
              <a:ext cx="96838" cy="1546225"/>
            </a:xfrm>
            <a:custGeom>
              <a:avLst/>
              <a:gdLst>
                <a:gd name="T0" fmla="*/ 29 w 30"/>
                <a:gd name="T1" fmla="*/ 0 h 479"/>
                <a:gd name="T2" fmla="*/ 0 w 30"/>
                <a:gd name="T3" fmla="*/ 479 h 479"/>
                <a:gd name="T4" fmla="*/ 1 w 30"/>
                <a:gd name="T5" fmla="*/ 479 h 479"/>
                <a:gd name="T6" fmla="*/ 30 w 30"/>
                <a:gd name="T7" fmla="*/ 0 h 479"/>
                <a:gd name="T8" fmla="*/ 29 w 30"/>
                <a:gd name="T9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79">
                  <a:moveTo>
                    <a:pt x="29" y="0"/>
                  </a:moveTo>
                  <a:cubicBezTo>
                    <a:pt x="0" y="479"/>
                    <a:pt x="0" y="479"/>
                    <a:pt x="0" y="479"/>
                  </a:cubicBezTo>
                  <a:cubicBezTo>
                    <a:pt x="1" y="479"/>
                    <a:pt x="1" y="479"/>
                    <a:pt x="1" y="479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29" y="0"/>
                    <a:pt x="2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8" name="Freeform 63"/>
            <p:cNvSpPr>
              <a:spLocks/>
            </p:cNvSpPr>
            <p:nvPr/>
          </p:nvSpPr>
          <p:spPr bwMode="auto">
            <a:xfrm>
              <a:off x="-7961429" y="6092825"/>
              <a:ext cx="700088" cy="868363"/>
            </a:xfrm>
            <a:custGeom>
              <a:avLst/>
              <a:gdLst>
                <a:gd name="T0" fmla="*/ 0 w 217"/>
                <a:gd name="T1" fmla="*/ 0 h 269"/>
                <a:gd name="T2" fmla="*/ 0 w 217"/>
                <a:gd name="T3" fmla="*/ 1 h 269"/>
                <a:gd name="T4" fmla="*/ 216 w 217"/>
                <a:gd name="T5" fmla="*/ 269 h 269"/>
                <a:gd name="T6" fmla="*/ 217 w 217"/>
                <a:gd name="T7" fmla="*/ 269 h 269"/>
                <a:gd name="T8" fmla="*/ 0 w 217"/>
                <a:gd name="T9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269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16" y="269"/>
                    <a:pt x="216" y="269"/>
                    <a:pt x="216" y="269"/>
                  </a:cubicBezTo>
                  <a:cubicBezTo>
                    <a:pt x="217" y="269"/>
                    <a:pt x="217" y="269"/>
                    <a:pt x="217" y="269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9" name="Freeform 64"/>
            <p:cNvSpPr>
              <a:spLocks/>
            </p:cNvSpPr>
            <p:nvPr/>
          </p:nvSpPr>
          <p:spPr bwMode="auto">
            <a:xfrm>
              <a:off x="-7955079" y="5392738"/>
              <a:ext cx="842963" cy="636588"/>
            </a:xfrm>
            <a:custGeom>
              <a:avLst/>
              <a:gdLst>
                <a:gd name="T0" fmla="*/ 260 w 261"/>
                <a:gd name="T1" fmla="*/ 0 h 197"/>
                <a:gd name="T2" fmla="*/ 0 w 261"/>
                <a:gd name="T3" fmla="*/ 196 h 197"/>
                <a:gd name="T4" fmla="*/ 1 w 261"/>
                <a:gd name="T5" fmla="*/ 197 h 197"/>
                <a:gd name="T6" fmla="*/ 261 w 261"/>
                <a:gd name="T7" fmla="*/ 1 h 197"/>
                <a:gd name="T8" fmla="*/ 260 w 261"/>
                <a:gd name="T9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197">
                  <a:moveTo>
                    <a:pt x="260" y="0"/>
                  </a:moveTo>
                  <a:cubicBezTo>
                    <a:pt x="0" y="196"/>
                    <a:pt x="0" y="196"/>
                    <a:pt x="0" y="196"/>
                  </a:cubicBezTo>
                  <a:cubicBezTo>
                    <a:pt x="0" y="197"/>
                    <a:pt x="1" y="197"/>
                    <a:pt x="1" y="197"/>
                  </a:cubicBezTo>
                  <a:cubicBezTo>
                    <a:pt x="261" y="1"/>
                    <a:pt x="261" y="1"/>
                    <a:pt x="261" y="1"/>
                  </a:cubicBezTo>
                  <a:cubicBezTo>
                    <a:pt x="261" y="1"/>
                    <a:pt x="260" y="1"/>
                    <a:pt x="26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0" name="Freeform 65"/>
            <p:cNvSpPr>
              <a:spLocks/>
            </p:cNvSpPr>
            <p:nvPr/>
          </p:nvSpPr>
          <p:spPr bwMode="auto">
            <a:xfrm>
              <a:off x="-8097954" y="5199063"/>
              <a:ext cx="100013" cy="809625"/>
            </a:xfrm>
            <a:custGeom>
              <a:avLst/>
              <a:gdLst>
                <a:gd name="T0" fmla="*/ 1 w 31"/>
                <a:gd name="T1" fmla="*/ 0 h 251"/>
                <a:gd name="T2" fmla="*/ 0 w 31"/>
                <a:gd name="T3" fmla="*/ 0 h 251"/>
                <a:gd name="T4" fmla="*/ 30 w 31"/>
                <a:gd name="T5" fmla="*/ 251 h 251"/>
                <a:gd name="T6" fmla="*/ 31 w 31"/>
                <a:gd name="T7" fmla="*/ 251 h 251"/>
                <a:gd name="T8" fmla="*/ 1 w 31"/>
                <a:gd name="T9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5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0" y="251"/>
                    <a:pt x="30" y="251"/>
                    <a:pt x="30" y="251"/>
                  </a:cubicBezTo>
                  <a:cubicBezTo>
                    <a:pt x="31" y="251"/>
                    <a:pt x="31" y="251"/>
                    <a:pt x="31" y="251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1" name="Freeform 66"/>
            <p:cNvSpPr>
              <a:spLocks noEditPoints="1"/>
            </p:cNvSpPr>
            <p:nvPr/>
          </p:nvSpPr>
          <p:spPr bwMode="auto">
            <a:xfrm>
              <a:off x="-7977304" y="4594225"/>
              <a:ext cx="474663" cy="1417638"/>
            </a:xfrm>
            <a:custGeom>
              <a:avLst/>
              <a:gdLst>
                <a:gd name="T0" fmla="*/ 80 w 147"/>
                <a:gd name="T1" fmla="*/ 197 h 439"/>
                <a:gd name="T2" fmla="*/ 0 w 147"/>
                <a:gd name="T3" fmla="*/ 438 h 439"/>
                <a:gd name="T4" fmla="*/ 1 w 147"/>
                <a:gd name="T5" fmla="*/ 439 h 439"/>
                <a:gd name="T6" fmla="*/ 81 w 147"/>
                <a:gd name="T7" fmla="*/ 198 h 439"/>
                <a:gd name="T8" fmla="*/ 80 w 147"/>
                <a:gd name="T9" fmla="*/ 197 h 439"/>
                <a:gd name="T10" fmla="*/ 146 w 147"/>
                <a:gd name="T11" fmla="*/ 0 h 439"/>
                <a:gd name="T12" fmla="*/ 81 w 147"/>
                <a:gd name="T13" fmla="*/ 196 h 439"/>
                <a:gd name="T14" fmla="*/ 82 w 147"/>
                <a:gd name="T15" fmla="*/ 197 h 439"/>
                <a:gd name="T16" fmla="*/ 147 w 147"/>
                <a:gd name="T17" fmla="*/ 1 h 439"/>
                <a:gd name="T18" fmla="*/ 146 w 147"/>
                <a:gd name="T19" fmla="*/ 0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7" h="439">
                  <a:moveTo>
                    <a:pt x="80" y="197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0" y="439"/>
                    <a:pt x="0" y="439"/>
                    <a:pt x="1" y="439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0" y="197"/>
                    <a:pt x="80" y="197"/>
                    <a:pt x="80" y="197"/>
                  </a:cubicBezTo>
                  <a:moveTo>
                    <a:pt x="146" y="0"/>
                  </a:moveTo>
                  <a:cubicBezTo>
                    <a:pt x="81" y="196"/>
                    <a:pt x="81" y="196"/>
                    <a:pt x="81" y="196"/>
                  </a:cubicBezTo>
                  <a:cubicBezTo>
                    <a:pt x="82" y="197"/>
                    <a:pt x="82" y="197"/>
                    <a:pt x="82" y="197"/>
                  </a:cubicBezTo>
                  <a:cubicBezTo>
                    <a:pt x="147" y="1"/>
                    <a:pt x="147" y="1"/>
                    <a:pt x="147" y="1"/>
                  </a:cubicBezTo>
                  <a:cubicBezTo>
                    <a:pt x="147" y="1"/>
                    <a:pt x="147" y="0"/>
                    <a:pt x="14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2" name="Freeform 67"/>
            <p:cNvSpPr>
              <a:spLocks/>
            </p:cNvSpPr>
            <p:nvPr/>
          </p:nvSpPr>
          <p:spPr bwMode="auto">
            <a:xfrm>
              <a:off x="-8067792" y="4581525"/>
              <a:ext cx="544513" cy="536575"/>
            </a:xfrm>
            <a:custGeom>
              <a:avLst/>
              <a:gdLst>
                <a:gd name="T0" fmla="*/ 169 w 169"/>
                <a:gd name="T1" fmla="*/ 0 h 166"/>
                <a:gd name="T2" fmla="*/ 0 w 169"/>
                <a:gd name="T3" fmla="*/ 165 h 166"/>
                <a:gd name="T4" fmla="*/ 1 w 169"/>
                <a:gd name="T5" fmla="*/ 166 h 166"/>
                <a:gd name="T6" fmla="*/ 169 w 169"/>
                <a:gd name="T7" fmla="*/ 1 h 166"/>
                <a:gd name="T8" fmla="*/ 169 w 169"/>
                <a:gd name="T9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66">
                  <a:moveTo>
                    <a:pt x="169" y="0"/>
                  </a:moveTo>
                  <a:cubicBezTo>
                    <a:pt x="0" y="165"/>
                    <a:pt x="0" y="165"/>
                    <a:pt x="0" y="165"/>
                  </a:cubicBezTo>
                  <a:cubicBezTo>
                    <a:pt x="0" y="165"/>
                    <a:pt x="0" y="166"/>
                    <a:pt x="1" y="166"/>
                  </a:cubicBezTo>
                  <a:cubicBezTo>
                    <a:pt x="169" y="1"/>
                    <a:pt x="169" y="1"/>
                    <a:pt x="169" y="1"/>
                  </a:cubicBezTo>
                  <a:cubicBezTo>
                    <a:pt x="169" y="1"/>
                    <a:pt x="169" y="1"/>
                    <a:pt x="16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3" name="Freeform 68"/>
            <p:cNvSpPr>
              <a:spLocks/>
            </p:cNvSpPr>
            <p:nvPr/>
          </p:nvSpPr>
          <p:spPr bwMode="auto">
            <a:xfrm>
              <a:off x="-8055092" y="5159375"/>
              <a:ext cx="933450" cy="196850"/>
            </a:xfrm>
            <a:custGeom>
              <a:avLst/>
              <a:gdLst>
                <a:gd name="T0" fmla="*/ 0 w 289"/>
                <a:gd name="T1" fmla="*/ 0 h 61"/>
                <a:gd name="T2" fmla="*/ 0 w 289"/>
                <a:gd name="T3" fmla="*/ 0 h 61"/>
                <a:gd name="T4" fmla="*/ 0 w 289"/>
                <a:gd name="T5" fmla="*/ 1 h 61"/>
                <a:gd name="T6" fmla="*/ 104 w 289"/>
                <a:gd name="T7" fmla="*/ 22 h 61"/>
                <a:gd name="T8" fmla="*/ 105 w 289"/>
                <a:gd name="T9" fmla="*/ 23 h 61"/>
                <a:gd name="T10" fmla="*/ 289 w 289"/>
                <a:gd name="T11" fmla="*/ 61 h 61"/>
                <a:gd name="T12" fmla="*/ 289 w 289"/>
                <a:gd name="T13" fmla="*/ 61 h 61"/>
                <a:gd name="T14" fmla="*/ 289 w 289"/>
                <a:gd name="T15" fmla="*/ 60 h 61"/>
                <a:gd name="T16" fmla="*/ 106 w 289"/>
                <a:gd name="T17" fmla="*/ 22 h 61"/>
                <a:gd name="T18" fmla="*/ 105 w 289"/>
                <a:gd name="T19" fmla="*/ 21 h 61"/>
                <a:gd name="T20" fmla="*/ 0 w 289"/>
                <a:gd name="T2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9" h="6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289" y="61"/>
                    <a:pt x="289" y="61"/>
                    <a:pt x="289" y="61"/>
                  </a:cubicBezTo>
                  <a:cubicBezTo>
                    <a:pt x="289" y="61"/>
                    <a:pt x="289" y="61"/>
                    <a:pt x="289" y="61"/>
                  </a:cubicBezTo>
                  <a:cubicBezTo>
                    <a:pt x="289" y="60"/>
                    <a:pt x="289" y="60"/>
                    <a:pt x="289" y="60"/>
                  </a:cubicBezTo>
                  <a:cubicBezTo>
                    <a:pt x="106" y="22"/>
                    <a:pt x="106" y="22"/>
                    <a:pt x="106" y="22"/>
                  </a:cubicBezTo>
                  <a:cubicBezTo>
                    <a:pt x="105" y="21"/>
                    <a:pt x="105" y="21"/>
                    <a:pt x="105" y="2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4" name="Freeform 69"/>
            <p:cNvSpPr>
              <a:spLocks/>
            </p:cNvSpPr>
            <p:nvPr/>
          </p:nvSpPr>
          <p:spPr bwMode="auto">
            <a:xfrm>
              <a:off x="-7027979" y="5376863"/>
              <a:ext cx="744538" cy="203200"/>
            </a:xfrm>
            <a:custGeom>
              <a:avLst/>
              <a:gdLst>
                <a:gd name="T0" fmla="*/ 0 w 231"/>
                <a:gd name="T1" fmla="*/ 0 h 63"/>
                <a:gd name="T2" fmla="*/ 0 w 231"/>
                <a:gd name="T3" fmla="*/ 1 h 63"/>
                <a:gd name="T4" fmla="*/ 231 w 231"/>
                <a:gd name="T5" fmla="*/ 63 h 63"/>
                <a:gd name="T6" fmla="*/ 231 w 231"/>
                <a:gd name="T7" fmla="*/ 62 h 63"/>
                <a:gd name="T8" fmla="*/ 0 w 231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1" h="63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31" y="63"/>
                    <a:pt x="231" y="63"/>
                    <a:pt x="231" y="63"/>
                  </a:cubicBezTo>
                  <a:cubicBezTo>
                    <a:pt x="231" y="63"/>
                    <a:pt x="231" y="63"/>
                    <a:pt x="231" y="6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5" name="Freeform 70"/>
            <p:cNvSpPr>
              <a:spLocks/>
            </p:cNvSpPr>
            <p:nvPr/>
          </p:nvSpPr>
          <p:spPr bwMode="auto">
            <a:xfrm>
              <a:off x="-7045442" y="5402263"/>
              <a:ext cx="1204913" cy="1423988"/>
            </a:xfrm>
            <a:custGeom>
              <a:avLst/>
              <a:gdLst>
                <a:gd name="T0" fmla="*/ 1 w 373"/>
                <a:gd name="T1" fmla="*/ 0 h 441"/>
                <a:gd name="T2" fmla="*/ 0 w 373"/>
                <a:gd name="T3" fmla="*/ 0 h 441"/>
                <a:gd name="T4" fmla="*/ 372 w 373"/>
                <a:gd name="T5" fmla="*/ 441 h 441"/>
                <a:gd name="T6" fmla="*/ 373 w 373"/>
                <a:gd name="T7" fmla="*/ 440 h 441"/>
                <a:gd name="T8" fmla="*/ 1 w 373"/>
                <a:gd name="T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3" h="44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72" y="441"/>
                    <a:pt x="372" y="441"/>
                    <a:pt x="372" y="441"/>
                  </a:cubicBezTo>
                  <a:cubicBezTo>
                    <a:pt x="372" y="441"/>
                    <a:pt x="372" y="441"/>
                    <a:pt x="373" y="44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6" name="Freeform 71"/>
            <p:cNvSpPr>
              <a:spLocks/>
            </p:cNvSpPr>
            <p:nvPr/>
          </p:nvSpPr>
          <p:spPr bwMode="auto">
            <a:xfrm>
              <a:off x="-6221529" y="5637213"/>
              <a:ext cx="396875" cy="1179513"/>
            </a:xfrm>
            <a:custGeom>
              <a:avLst/>
              <a:gdLst>
                <a:gd name="T0" fmla="*/ 1 w 123"/>
                <a:gd name="T1" fmla="*/ 0 h 365"/>
                <a:gd name="T2" fmla="*/ 0 w 123"/>
                <a:gd name="T3" fmla="*/ 0 h 365"/>
                <a:gd name="T4" fmla="*/ 122 w 123"/>
                <a:gd name="T5" fmla="*/ 365 h 365"/>
                <a:gd name="T6" fmla="*/ 123 w 123"/>
                <a:gd name="T7" fmla="*/ 365 h 365"/>
                <a:gd name="T8" fmla="*/ 1 w 123"/>
                <a:gd name="T9" fmla="*/ 0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365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2" y="365"/>
                    <a:pt x="122" y="365"/>
                    <a:pt x="122" y="365"/>
                  </a:cubicBezTo>
                  <a:cubicBezTo>
                    <a:pt x="122" y="365"/>
                    <a:pt x="122" y="365"/>
                    <a:pt x="123" y="365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7" name="Freeform 72"/>
            <p:cNvSpPr>
              <a:spLocks/>
            </p:cNvSpPr>
            <p:nvPr/>
          </p:nvSpPr>
          <p:spPr bwMode="auto">
            <a:xfrm>
              <a:off x="-6964479" y="4789488"/>
              <a:ext cx="698500" cy="768350"/>
            </a:xfrm>
            <a:custGeom>
              <a:avLst/>
              <a:gdLst>
                <a:gd name="T0" fmla="*/ 0 w 216"/>
                <a:gd name="T1" fmla="*/ 0 h 238"/>
                <a:gd name="T2" fmla="*/ 0 w 216"/>
                <a:gd name="T3" fmla="*/ 0 h 238"/>
                <a:gd name="T4" fmla="*/ 215 w 216"/>
                <a:gd name="T5" fmla="*/ 238 h 238"/>
                <a:gd name="T6" fmla="*/ 216 w 216"/>
                <a:gd name="T7" fmla="*/ 237 h 238"/>
                <a:gd name="T8" fmla="*/ 0 w 216"/>
                <a:gd name="T9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23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15" y="238"/>
                    <a:pt x="215" y="238"/>
                    <a:pt x="215" y="238"/>
                  </a:cubicBezTo>
                  <a:cubicBezTo>
                    <a:pt x="215" y="238"/>
                    <a:pt x="216" y="237"/>
                    <a:pt x="216" y="23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8" name="Freeform 73"/>
            <p:cNvSpPr>
              <a:spLocks/>
            </p:cNvSpPr>
            <p:nvPr/>
          </p:nvSpPr>
          <p:spPr bwMode="auto">
            <a:xfrm>
              <a:off x="-6189779" y="5249863"/>
              <a:ext cx="979488" cy="327025"/>
            </a:xfrm>
            <a:custGeom>
              <a:avLst/>
              <a:gdLst>
                <a:gd name="T0" fmla="*/ 303 w 303"/>
                <a:gd name="T1" fmla="*/ 0 h 101"/>
                <a:gd name="T2" fmla="*/ 0 w 303"/>
                <a:gd name="T3" fmla="*/ 100 h 101"/>
                <a:gd name="T4" fmla="*/ 0 w 303"/>
                <a:gd name="T5" fmla="*/ 101 h 101"/>
                <a:gd name="T6" fmla="*/ 303 w 303"/>
                <a:gd name="T7" fmla="*/ 1 h 101"/>
                <a:gd name="T8" fmla="*/ 303 w 303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101">
                  <a:moveTo>
                    <a:pt x="303" y="0"/>
                  </a:moveTo>
                  <a:cubicBezTo>
                    <a:pt x="0" y="100"/>
                    <a:pt x="0" y="100"/>
                    <a:pt x="0" y="100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303" y="1"/>
                    <a:pt x="303" y="1"/>
                    <a:pt x="303" y="1"/>
                  </a:cubicBezTo>
                  <a:cubicBezTo>
                    <a:pt x="303" y="0"/>
                    <a:pt x="303" y="0"/>
                    <a:pt x="303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9" name="Freeform 74"/>
            <p:cNvSpPr>
              <a:spLocks/>
            </p:cNvSpPr>
            <p:nvPr/>
          </p:nvSpPr>
          <p:spPr bwMode="auto">
            <a:xfrm>
              <a:off x="-7070842" y="4802188"/>
              <a:ext cx="68263" cy="515938"/>
            </a:xfrm>
            <a:custGeom>
              <a:avLst/>
              <a:gdLst>
                <a:gd name="T0" fmla="*/ 20 w 21"/>
                <a:gd name="T1" fmla="*/ 0 h 160"/>
                <a:gd name="T2" fmla="*/ 0 w 21"/>
                <a:gd name="T3" fmla="*/ 160 h 160"/>
                <a:gd name="T4" fmla="*/ 1 w 21"/>
                <a:gd name="T5" fmla="*/ 160 h 160"/>
                <a:gd name="T6" fmla="*/ 21 w 21"/>
                <a:gd name="T7" fmla="*/ 0 h 160"/>
                <a:gd name="T8" fmla="*/ 20 w 21"/>
                <a:gd name="T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60">
                  <a:moveTo>
                    <a:pt x="20" y="0"/>
                  </a:moveTo>
                  <a:cubicBezTo>
                    <a:pt x="0" y="160"/>
                    <a:pt x="0" y="160"/>
                    <a:pt x="0" y="160"/>
                  </a:cubicBezTo>
                  <a:cubicBezTo>
                    <a:pt x="0" y="160"/>
                    <a:pt x="1" y="160"/>
                    <a:pt x="1" y="16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0" name="Freeform 75"/>
            <p:cNvSpPr>
              <a:spLocks/>
            </p:cNvSpPr>
            <p:nvPr/>
          </p:nvSpPr>
          <p:spPr bwMode="auto">
            <a:xfrm>
              <a:off x="-7445492" y="4565650"/>
              <a:ext cx="403225" cy="171450"/>
            </a:xfrm>
            <a:custGeom>
              <a:avLst/>
              <a:gdLst>
                <a:gd name="T0" fmla="*/ 1 w 125"/>
                <a:gd name="T1" fmla="*/ 0 h 53"/>
                <a:gd name="T2" fmla="*/ 0 w 125"/>
                <a:gd name="T3" fmla="*/ 1 h 53"/>
                <a:gd name="T4" fmla="*/ 125 w 125"/>
                <a:gd name="T5" fmla="*/ 53 h 53"/>
                <a:gd name="T6" fmla="*/ 125 w 125"/>
                <a:gd name="T7" fmla="*/ 52 h 53"/>
                <a:gd name="T8" fmla="*/ 1 w 125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53">
                  <a:moveTo>
                    <a:pt x="1" y="0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125" y="53"/>
                    <a:pt x="125" y="53"/>
                    <a:pt x="125" y="53"/>
                  </a:cubicBezTo>
                  <a:cubicBezTo>
                    <a:pt x="125" y="52"/>
                    <a:pt x="125" y="52"/>
                    <a:pt x="125" y="5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1" name="Freeform 76"/>
            <p:cNvSpPr>
              <a:spLocks/>
            </p:cNvSpPr>
            <p:nvPr/>
          </p:nvSpPr>
          <p:spPr bwMode="auto">
            <a:xfrm>
              <a:off x="-7529629" y="3894138"/>
              <a:ext cx="39688" cy="606425"/>
            </a:xfrm>
            <a:custGeom>
              <a:avLst/>
              <a:gdLst>
                <a:gd name="T0" fmla="*/ 1 w 12"/>
                <a:gd name="T1" fmla="*/ 0 h 188"/>
                <a:gd name="T2" fmla="*/ 0 w 12"/>
                <a:gd name="T3" fmla="*/ 0 h 188"/>
                <a:gd name="T4" fmla="*/ 11 w 12"/>
                <a:gd name="T5" fmla="*/ 188 h 188"/>
                <a:gd name="T6" fmla="*/ 12 w 12"/>
                <a:gd name="T7" fmla="*/ 188 h 188"/>
                <a:gd name="T8" fmla="*/ 1 w 12"/>
                <a:gd name="T9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88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1" y="188"/>
                    <a:pt x="11" y="188"/>
                    <a:pt x="11" y="188"/>
                  </a:cubicBezTo>
                  <a:cubicBezTo>
                    <a:pt x="12" y="188"/>
                    <a:pt x="12" y="188"/>
                    <a:pt x="12" y="188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2" name="Freeform 77"/>
            <p:cNvSpPr>
              <a:spLocks/>
            </p:cNvSpPr>
            <p:nvPr/>
          </p:nvSpPr>
          <p:spPr bwMode="auto">
            <a:xfrm>
              <a:off x="-7439142" y="4475163"/>
              <a:ext cx="946150" cy="74613"/>
            </a:xfrm>
            <a:custGeom>
              <a:avLst/>
              <a:gdLst>
                <a:gd name="T0" fmla="*/ 293 w 293"/>
                <a:gd name="T1" fmla="*/ 0 h 23"/>
                <a:gd name="T2" fmla="*/ 0 w 293"/>
                <a:gd name="T3" fmla="*/ 22 h 23"/>
                <a:gd name="T4" fmla="*/ 0 w 293"/>
                <a:gd name="T5" fmla="*/ 23 h 23"/>
                <a:gd name="T6" fmla="*/ 293 w 293"/>
                <a:gd name="T7" fmla="*/ 1 h 23"/>
                <a:gd name="T8" fmla="*/ 293 w 293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3" h="23">
                  <a:moveTo>
                    <a:pt x="293" y="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3"/>
                  </a:cubicBezTo>
                  <a:cubicBezTo>
                    <a:pt x="293" y="1"/>
                    <a:pt x="293" y="1"/>
                    <a:pt x="293" y="1"/>
                  </a:cubicBezTo>
                  <a:cubicBezTo>
                    <a:pt x="293" y="1"/>
                    <a:pt x="293" y="0"/>
                    <a:pt x="293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3" name="Freeform 78"/>
            <p:cNvSpPr>
              <a:spLocks/>
            </p:cNvSpPr>
            <p:nvPr/>
          </p:nvSpPr>
          <p:spPr bwMode="auto">
            <a:xfrm>
              <a:off x="-6948604" y="4752975"/>
              <a:ext cx="1357313" cy="103188"/>
            </a:xfrm>
            <a:custGeom>
              <a:avLst/>
              <a:gdLst>
                <a:gd name="T0" fmla="*/ 0 w 420"/>
                <a:gd name="T1" fmla="*/ 0 h 32"/>
                <a:gd name="T2" fmla="*/ 0 w 420"/>
                <a:gd name="T3" fmla="*/ 1 h 32"/>
                <a:gd name="T4" fmla="*/ 420 w 420"/>
                <a:gd name="T5" fmla="*/ 32 h 32"/>
                <a:gd name="T6" fmla="*/ 420 w 420"/>
                <a:gd name="T7" fmla="*/ 31 h 32"/>
                <a:gd name="T8" fmla="*/ 0 w 420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0" h="32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420" y="32"/>
                    <a:pt x="420" y="32"/>
                    <a:pt x="420" y="32"/>
                  </a:cubicBezTo>
                  <a:cubicBezTo>
                    <a:pt x="420" y="32"/>
                    <a:pt x="420" y="31"/>
                    <a:pt x="420" y="3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4" name="Freeform 79"/>
            <p:cNvSpPr>
              <a:spLocks/>
            </p:cNvSpPr>
            <p:nvPr/>
          </p:nvSpPr>
          <p:spPr bwMode="auto">
            <a:xfrm>
              <a:off x="-6954954" y="4494213"/>
              <a:ext cx="468313" cy="239713"/>
            </a:xfrm>
            <a:custGeom>
              <a:avLst/>
              <a:gdLst>
                <a:gd name="T0" fmla="*/ 144 w 145"/>
                <a:gd name="T1" fmla="*/ 0 h 74"/>
                <a:gd name="T2" fmla="*/ 0 w 145"/>
                <a:gd name="T3" fmla="*/ 73 h 74"/>
                <a:gd name="T4" fmla="*/ 1 w 145"/>
                <a:gd name="T5" fmla="*/ 74 h 74"/>
                <a:gd name="T6" fmla="*/ 145 w 145"/>
                <a:gd name="T7" fmla="*/ 1 h 74"/>
                <a:gd name="T8" fmla="*/ 144 w 145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74">
                  <a:moveTo>
                    <a:pt x="144" y="0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1" y="74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4" y="0"/>
                    <a:pt x="144" y="0"/>
                    <a:pt x="14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5" name="Freeform 80"/>
            <p:cNvSpPr>
              <a:spLocks noEditPoints="1"/>
            </p:cNvSpPr>
            <p:nvPr/>
          </p:nvSpPr>
          <p:spPr bwMode="auto">
            <a:xfrm>
              <a:off x="-6951779" y="4168775"/>
              <a:ext cx="2147888" cy="571500"/>
            </a:xfrm>
            <a:custGeom>
              <a:avLst/>
              <a:gdLst>
                <a:gd name="T0" fmla="*/ 265 w 665"/>
                <a:gd name="T1" fmla="*/ 106 h 177"/>
                <a:gd name="T2" fmla="*/ 0 w 665"/>
                <a:gd name="T3" fmla="*/ 176 h 177"/>
                <a:gd name="T4" fmla="*/ 1 w 665"/>
                <a:gd name="T5" fmla="*/ 177 h 177"/>
                <a:gd name="T6" fmla="*/ 266 w 665"/>
                <a:gd name="T7" fmla="*/ 107 h 177"/>
                <a:gd name="T8" fmla="*/ 265 w 665"/>
                <a:gd name="T9" fmla="*/ 106 h 177"/>
                <a:gd name="T10" fmla="*/ 664 w 665"/>
                <a:gd name="T11" fmla="*/ 0 h 177"/>
                <a:gd name="T12" fmla="*/ 267 w 665"/>
                <a:gd name="T13" fmla="*/ 106 h 177"/>
                <a:gd name="T14" fmla="*/ 268 w 665"/>
                <a:gd name="T15" fmla="*/ 106 h 177"/>
                <a:gd name="T16" fmla="*/ 665 w 665"/>
                <a:gd name="T17" fmla="*/ 1 h 177"/>
                <a:gd name="T18" fmla="*/ 664 w 665"/>
                <a:gd name="T1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5" h="177">
                  <a:moveTo>
                    <a:pt x="265" y="106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7"/>
                    <a:pt x="0" y="177"/>
                    <a:pt x="1" y="177"/>
                  </a:cubicBezTo>
                  <a:cubicBezTo>
                    <a:pt x="266" y="107"/>
                    <a:pt x="266" y="107"/>
                    <a:pt x="266" y="107"/>
                  </a:cubicBezTo>
                  <a:cubicBezTo>
                    <a:pt x="265" y="106"/>
                    <a:pt x="265" y="106"/>
                    <a:pt x="265" y="106"/>
                  </a:cubicBezTo>
                  <a:moveTo>
                    <a:pt x="664" y="0"/>
                  </a:moveTo>
                  <a:cubicBezTo>
                    <a:pt x="267" y="106"/>
                    <a:pt x="267" y="106"/>
                    <a:pt x="267" y="106"/>
                  </a:cubicBezTo>
                  <a:cubicBezTo>
                    <a:pt x="268" y="106"/>
                    <a:pt x="268" y="106"/>
                    <a:pt x="268" y="106"/>
                  </a:cubicBezTo>
                  <a:cubicBezTo>
                    <a:pt x="665" y="1"/>
                    <a:pt x="665" y="1"/>
                    <a:pt x="665" y="1"/>
                  </a:cubicBezTo>
                  <a:cubicBezTo>
                    <a:pt x="664" y="0"/>
                    <a:pt x="664" y="0"/>
                    <a:pt x="66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6" name="Freeform 81"/>
            <p:cNvSpPr>
              <a:spLocks/>
            </p:cNvSpPr>
            <p:nvPr/>
          </p:nvSpPr>
          <p:spPr bwMode="auto">
            <a:xfrm>
              <a:off x="-5511917" y="4892675"/>
              <a:ext cx="314325" cy="309563"/>
            </a:xfrm>
            <a:custGeom>
              <a:avLst/>
              <a:gdLst>
                <a:gd name="T0" fmla="*/ 1 w 97"/>
                <a:gd name="T1" fmla="*/ 0 h 96"/>
                <a:gd name="T2" fmla="*/ 0 w 97"/>
                <a:gd name="T3" fmla="*/ 1 h 96"/>
                <a:gd name="T4" fmla="*/ 96 w 97"/>
                <a:gd name="T5" fmla="*/ 96 h 96"/>
                <a:gd name="T6" fmla="*/ 97 w 97"/>
                <a:gd name="T7" fmla="*/ 96 h 96"/>
                <a:gd name="T8" fmla="*/ 1 w 97"/>
                <a:gd name="T9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96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96" y="96"/>
                    <a:pt x="96" y="96"/>
                    <a:pt x="96" y="96"/>
                  </a:cubicBezTo>
                  <a:cubicBezTo>
                    <a:pt x="96" y="96"/>
                    <a:pt x="97" y="96"/>
                    <a:pt x="97" y="96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7" name="Freeform 82"/>
            <p:cNvSpPr>
              <a:spLocks/>
            </p:cNvSpPr>
            <p:nvPr/>
          </p:nvSpPr>
          <p:spPr bwMode="auto">
            <a:xfrm>
              <a:off x="-5507154" y="4187825"/>
              <a:ext cx="712788" cy="639763"/>
            </a:xfrm>
            <a:custGeom>
              <a:avLst/>
              <a:gdLst>
                <a:gd name="T0" fmla="*/ 220 w 221"/>
                <a:gd name="T1" fmla="*/ 0 h 198"/>
                <a:gd name="T2" fmla="*/ 0 w 221"/>
                <a:gd name="T3" fmla="*/ 197 h 198"/>
                <a:gd name="T4" fmla="*/ 0 w 221"/>
                <a:gd name="T5" fmla="*/ 198 h 198"/>
                <a:gd name="T6" fmla="*/ 221 w 221"/>
                <a:gd name="T7" fmla="*/ 1 h 198"/>
                <a:gd name="T8" fmla="*/ 220 w 221"/>
                <a:gd name="T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198">
                  <a:moveTo>
                    <a:pt x="220" y="0"/>
                  </a:moveTo>
                  <a:cubicBezTo>
                    <a:pt x="0" y="197"/>
                    <a:pt x="0" y="197"/>
                    <a:pt x="0" y="197"/>
                  </a:cubicBezTo>
                  <a:cubicBezTo>
                    <a:pt x="0" y="197"/>
                    <a:pt x="0" y="198"/>
                    <a:pt x="0" y="198"/>
                  </a:cubicBezTo>
                  <a:cubicBezTo>
                    <a:pt x="221" y="1"/>
                    <a:pt x="221" y="1"/>
                    <a:pt x="221" y="1"/>
                  </a:cubicBezTo>
                  <a:cubicBezTo>
                    <a:pt x="221" y="0"/>
                    <a:pt x="221" y="0"/>
                    <a:pt x="22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8" name="Freeform 83"/>
            <p:cNvSpPr>
              <a:spLocks/>
            </p:cNvSpPr>
            <p:nvPr/>
          </p:nvSpPr>
          <p:spPr bwMode="auto">
            <a:xfrm>
              <a:off x="-6199304" y="4440238"/>
              <a:ext cx="614363" cy="393700"/>
            </a:xfrm>
            <a:custGeom>
              <a:avLst/>
              <a:gdLst>
                <a:gd name="T0" fmla="*/ 1 w 190"/>
                <a:gd name="T1" fmla="*/ 0 h 122"/>
                <a:gd name="T2" fmla="*/ 0 w 190"/>
                <a:gd name="T3" fmla="*/ 1 h 122"/>
                <a:gd name="T4" fmla="*/ 32 w 190"/>
                <a:gd name="T5" fmla="*/ 22 h 122"/>
                <a:gd name="T6" fmla="*/ 33 w 190"/>
                <a:gd name="T7" fmla="*/ 23 h 122"/>
                <a:gd name="T8" fmla="*/ 190 w 190"/>
                <a:gd name="T9" fmla="*/ 122 h 122"/>
                <a:gd name="T10" fmla="*/ 190 w 190"/>
                <a:gd name="T11" fmla="*/ 121 h 122"/>
                <a:gd name="T12" fmla="*/ 35 w 190"/>
                <a:gd name="T13" fmla="*/ 22 h 122"/>
                <a:gd name="T14" fmla="*/ 34 w 190"/>
                <a:gd name="T15" fmla="*/ 22 h 122"/>
                <a:gd name="T16" fmla="*/ 1 w 190"/>
                <a:gd name="T17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0" h="122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190" y="122"/>
                    <a:pt x="190" y="122"/>
                    <a:pt x="190" y="122"/>
                  </a:cubicBezTo>
                  <a:cubicBezTo>
                    <a:pt x="190" y="122"/>
                    <a:pt x="190" y="121"/>
                    <a:pt x="190" y="121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9" name="Freeform 84"/>
            <p:cNvSpPr>
              <a:spLocks/>
            </p:cNvSpPr>
            <p:nvPr/>
          </p:nvSpPr>
          <p:spPr bwMode="auto">
            <a:xfrm>
              <a:off x="-6399329" y="4427538"/>
              <a:ext cx="112713" cy="34925"/>
            </a:xfrm>
            <a:custGeom>
              <a:avLst/>
              <a:gdLst>
                <a:gd name="T0" fmla="*/ 35 w 35"/>
                <a:gd name="T1" fmla="*/ 0 h 11"/>
                <a:gd name="T2" fmla="*/ 0 w 35"/>
                <a:gd name="T3" fmla="*/ 10 h 11"/>
                <a:gd name="T4" fmla="*/ 0 w 35"/>
                <a:gd name="T5" fmla="*/ 11 h 11"/>
                <a:gd name="T6" fmla="*/ 35 w 35"/>
                <a:gd name="T7" fmla="*/ 1 h 11"/>
                <a:gd name="T8" fmla="*/ 35 w 35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1">
                  <a:moveTo>
                    <a:pt x="35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0" name="Freeform 85"/>
            <p:cNvSpPr>
              <a:spLocks/>
            </p:cNvSpPr>
            <p:nvPr/>
          </p:nvSpPr>
          <p:spPr bwMode="auto">
            <a:xfrm>
              <a:off x="-6224704" y="3978275"/>
              <a:ext cx="152400" cy="393700"/>
            </a:xfrm>
            <a:custGeom>
              <a:avLst/>
              <a:gdLst>
                <a:gd name="T0" fmla="*/ 46 w 47"/>
                <a:gd name="T1" fmla="*/ 0 h 122"/>
                <a:gd name="T2" fmla="*/ 0 w 47"/>
                <a:gd name="T3" fmla="*/ 122 h 122"/>
                <a:gd name="T4" fmla="*/ 1 w 47"/>
                <a:gd name="T5" fmla="*/ 122 h 122"/>
                <a:gd name="T6" fmla="*/ 47 w 47"/>
                <a:gd name="T7" fmla="*/ 1 h 122"/>
                <a:gd name="T8" fmla="*/ 46 w 47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22">
                  <a:moveTo>
                    <a:pt x="46" y="0"/>
                  </a:moveTo>
                  <a:cubicBezTo>
                    <a:pt x="0" y="122"/>
                    <a:pt x="0" y="122"/>
                    <a:pt x="0" y="122"/>
                  </a:cubicBezTo>
                  <a:cubicBezTo>
                    <a:pt x="1" y="122"/>
                    <a:pt x="1" y="122"/>
                    <a:pt x="1" y="122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7" y="0"/>
                    <a:pt x="46" y="0"/>
                    <a:pt x="4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1" name="Freeform 86"/>
            <p:cNvSpPr>
              <a:spLocks/>
            </p:cNvSpPr>
            <p:nvPr/>
          </p:nvSpPr>
          <p:spPr bwMode="auto">
            <a:xfrm>
              <a:off x="-6192954" y="4162425"/>
              <a:ext cx="1385888" cy="249238"/>
            </a:xfrm>
            <a:custGeom>
              <a:avLst/>
              <a:gdLst>
                <a:gd name="T0" fmla="*/ 429 w 429"/>
                <a:gd name="T1" fmla="*/ 0 h 77"/>
                <a:gd name="T2" fmla="*/ 0 w 429"/>
                <a:gd name="T3" fmla="*/ 76 h 77"/>
                <a:gd name="T4" fmla="*/ 0 w 429"/>
                <a:gd name="T5" fmla="*/ 77 h 77"/>
                <a:gd name="T6" fmla="*/ 429 w 429"/>
                <a:gd name="T7" fmla="*/ 1 h 77"/>
                <a:gd name="T8" fmla="*/ 429 w 429"/>
                <a:gd name="T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9" h="77">
                  <a:moveTo>
                    <a:pt x="429" y="0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429" y="1"/>
                    <a:pt x="429" y="1"/>
                    <a:pt x="429" y="1"/>
                  </a:cubicBezTo>
                  <a:cubicBezTo>
                    <a:pt x="429" y="1"/>
                    <a:pt x="429" y="1"/>
                    <a:pt x="42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2" name="Freeform 87"/>
            <p:cNvSpPr>
              <a:spLocks/>
            </p:cNvSpPr>
            <p:nvPr/>
          </p:nvSpPr>
          <p:spPr bwMode="auto">
            <a:xfrm>
              <a:off x="-7054967" y="3629025"/>
              <a:ext cx="952500" cy="290513"/>
            </a:xfrm>
            <a:custGeom>
              <a:avLst/>
              <a:gdLst>
                <a:gd name="T0" fmla="*/ 1 w 295"/>
                <a:gd name="T1" fmla="*/ 0 h 90"/>
                <a:gd name="T2" fmla="*/ 0 w 295"/>
                <a:gd name="T3" fmla="*/ 1 h 90"/>
                <a:gd name="T4" fmla="*/ 294 w 295"/>
                <a:gd name="T5" fmla="*/ 90 h 90"/>
                <a:gd name="T6" fmla="*/ 295 w 295"/>
                <a:gd name="T7" fmla="*/ 89 h 90"/>
                <a:gd name="T8" fmla="*/ 1 w 295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5" h="90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294" y="90"/>
                    <a:pt x="294" y="90"/>
                    <a:pt x="294" y="90"/>
                  </a:cubicBezTo>
                  <a:cubicBezTo>
                    <a:pt x="294" y="90"/>
                    <a:pt x="295" y="90"/>
                    <a:pt x="295" y="89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3" name="Freeform 88"/>
            <p:cNvSpPr>
              <a:spLocks/>
            </p:cNvSpPr>
            <p:nvPr/>
          </p:nvSpPr>
          <p:spPr bwMode="auto">
            <a:xfrm>
              <a:off x="-6008804" y="3940175"/>
              <a:ext cx="1201738" cy="209550"/>
            </a:xfrm>
            <a:custGeom>
              <a:avLst/>
              <a:gdLst>
                <a:gd name="T0" fmla="*/ 0 w 372"/>
                <a:gd name="T1" fmla="*/ 0 h 65"/>
                <a:gd name="T2" fmla="*/ 0 w 372"/>
                <a:gd name="T3" fmla="*/ 1 h 65"/>
                <a:gd name="T4" fmla="*/ 372 w 372"/>
                <a:gd name="T5" fmla="*/ 65 h 65"/>
                <a:gd name="T6" fmla="*/ 372 w 372"/>
                <a:gd name="T7" fmla="*/ 64 h 65"/>
                <a:gd name="T8" fmla="*/ 372 w 372"/>
                <a:gd name="T9" fmla="*/ 64 h 65"/>
                <a:gd name="T10" fmla="*/ 0 w 372"/>
                <a:gd name="T1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2" h="65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372" y="65"/>
                    <a:pt x="372" y="65"/>
                    <a:pt x="372" y="65"/>
                  </a:cubicBezTo>
                  <a:cubicBezTo>
                    <a:pt x="372" y="65"/>
                    <a:pt x="372" y="64"/>
                    <a:pt x="372" y="64"/>
                  </a:cubicBezTo>
                  <a:cubicBezTo>
                    <a:pt x="372" y="64"/>
                    <a:pt x="372" y="64"/>
                    <a:pt x="372" y="64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4" name="Freeform 89"/>
            <p:cNvSpPr>
              <a:spLocks/>
            </p:cNvSpPr>
            <p:nvPr/>
          </p:nvSpPr>
          <p:spPr bwMode="auto">
            <a:xfrm>
              <a:off x="-7480417" y="3846513"/>
              <a:ext cx="1374775" cy="87313"/>
            </a:xfrm>
            <a:custGeom>
              <a:avLst/>
              <a:gdLst>
                <a:gd name="T0" fmla="*/ 0 w 426"/>
                <a:gd name="T1" fmla="*/ 0 h 27"/>
                <a:gd name="T2" fmla="*/ 0 w 426"/>
                <a:gd name="T3" fmla="*/ 1 h 27"/>
                <a:gd name="T4" fmla="*/ 426 w 426"/>
                <a:gd name="T5" fmla="*/ 27 h 27"/>
                <a:gd name="T6" fmla="*/ 426 w 426"/>
                <a:gd name="T7" fmla="*/ 26 h 27"/>
                <a:gd name="T8" fmla="*/ 0 w 426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27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426" y="27"/>
                    <a:pt x="426" y="27"/>
                    <a:pt x="426" y="27"/>
                  </a:cubicBezTo>
                  <a:cubicBezTo>
                    <a:pt x="426" y="27"/>
                    <a:pt x="426" y="26"/>
                    <a:pt x="426" y="26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5" name="Freeform 90"/>
            <p:cNvSpPr>
              <a:spLocks/>
            </p:cNvSpPr>
            <p:nvPr/>
          </p:nvSpPr>
          <p:spPr bwMode="auto">
            <a:xfrm>
              <a:off x="-7486767" y="3638550"/>
              <a:ext cx="344488" cy="184150"/>
            </a:xfrm>
            <a:custGeom>
              <a:avLst/>
              <a:gdLst>
                <a:gd name="T0" fmla="*/ 107 w 107"/>
                <a:gd name="T1" fmla="*/ 0 h 57"/>
                <a:gd name="T2" fmla="*/ 0 w 107"/>
                <a:gd name="T3" fmla="*/ 57 h 57"/>
                <a:gd name="T4" fmla="*/ 1 w 107"/>
                <a:gd name="T5" fmla="*/ 57 h 57"/>
                <a:gd name="T6" fmla="*/ 107 w 107"/>
                <a:gd name="T7" fmla="*/ 0 h 57"/>
                <a:gd name="T8" fmla="*/ 107 w 107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57">
                  <a:moveTo>
                    <a:pt x="107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1" y="57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6" name="Freeform 91"/>
            <p:cNvSpPr>
              <a:spLocks/>
            </p:cNvSpPr>
            <p:nvPr/>
          </p:nvSpPr>
          <p:spPr bwMode="auto">
            <a:xfrm>
              <a:off x="-8064617" y="3254375"/>
              <a:ext cx="919163" cy="346075"/>
            </a:xfrm>
            <a:custGeom>
              <a:avLst/>
              <a:gdLst>
                <a:gd name="T0" fmla="*/ 1 w 285"/>
                <a:gd name="T1" fmla="*/ 0 h 107"/>
                <a:gd name="T2" fmla="*/ 0 w 285"/>
                <a:gd name="T3" fmla="*/ 1 h 107"/>
                <a:gd name="T4" fmla="*/ 285 w 285"/>
                <a:gd name="T5" fmla="*/ 107 h 107"/>
                <a:gd name="T6" fmla="*/ 285 w 285"/>
                <a:gd name="T7" fmla="*/ 106 h 107"/>
                <a:gd name="T8" fmla="*/ 1 w 285"/>
                <a:gd name="T9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5" h="107">
                  <a:moveTo>
                    <a:pt x="1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285" y="107"/>
                    <a:pt x="285" y="107"/>
                    <a:pt x="285" y="107"/>
                  </a:cubicBezTo>
                  <a:cubicBezTo>
                    <a:pt x="285" y="107"/>
                    <a:pt x="285" y="106"/>
                    <a:pt x="285" y="106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7" name="Freeform 92"/>
            <p:cNvSpPr>
              <a:spLocks noEditPoints="1"/>
            </p:cNvSpPr>
            <p:nvPr/>
          </p:nvSpPr>
          <p:spPr bwMode="auto">
            <a:xfrm>
              <a:off x="-9534642" y="3200400"/>
              <a:ext cx="2386013" cy="409575"/>
            </a:xfrm>
            <a:custGeom>
              <a:avLst/>
              <a:gdLst>
                <a:gd name="T0" fmla="*/ 429 w 739"/>
                <a:gd name="T1" fmla="*/ 73 h 127"/>
                <a:gd name="T2" fmla="*/ 429 w 739"/>
                <a:gd name="T3" fmla="*/ 74 h 127"/>
                <a:gd name="T4" fmla="*/ 739 w 739"/>
                <a:gd name="T5" fmla="*/ 127 h 127"/>
                <a:gd name="T6" fmla="*/ 739 w 739"/>
                <a:gd name="T7" fmla="*/ 126 h 127"/>
                <a:gd name="T8" fmla="*/ 429 w 739"/>
                <a:gd name="T9" fmla="*/ 73 h 127"/>
                <a:gd name="T10" fmla="*/ 363 w 739"/>
                <a:gd name="T11" fmla="*/ 62 h 127"/>
                <a:gd name="T12" fmla="*/ 361 w 739"/>
                <a:gd name="T13" fmla="*/ 63 h 127"/>
                <a:gd name="T14" fmla="*/ 428 w 739"/>
                <a:gd name="T15" fmla="*/ 74 h 127"/>
                <a:gd name="T16" fmla="*/ 428 w 739"/>
                <a:gd name="T17" fmla="*/ 73 h 127"/>
                <a:gd name="T18" fmla="*/ 363 w 739"/>
                <a:gd name="T19" fmla="*/ 62 h 127"/>
                <a:gd name="T20" fmla="*/ 247 w 739"/>
                <a:gd name="T21" fmla="*/ 42 h 127"/>
                <a:gd name="T22" fmla="*/ 244 w 739"/>
                <a:gd name="T23" fmla="*/ 43 h 127"/>
                <a:gd name="T24" fmla="*/ 360 w 739"/>
                <a:gd name="T25" fmla="*/ 62 h 127"/>
                <a:gd name="T26" fmla="*/ 361 w 739"/>
                <a:gd name="T27" fmla="*/ 62 h 127"/>
                <a:gd name="T28" fmla="*/ 247 w 739"/>
                <a:gd name="T29" fmla="*/ 42 h 127"/>
                <a:gd name="T30" fmla="*/ 0 w 739"/>
                <a:gd name="T31" fmla="*/ 0 h 127"/>
                <a:gd name="T32" fmla="*/ 0 w 739"/>
                <a:gd name="T33" fmla="*/ 1 h 127"/>
                <a:gd name="T34" fmla="*/ 241 w 739"/>
                <a:gd name="T35" fmla="*/ 42 h 127"/>
                <a:gd name="T36" fmla="*/ 244 w 739"/>
                <a:gd name="T37" fmla="*/ 42 h 127"/>
                <a:gd name="T38" fmla="*/ 0 w 739"/>
                <a:gd name="T39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9" h="127">
                  <a:moveTo>
                    <a:pt x="429" y="73"/>
                  </a:moveTo>
                  <a:cubicBezTo>
                    <a:pt x="429" y="74"/>
                    <a:pt x="429" y="74"/>
                    <a:pt x="429" y="74"/>
                  </a:cubicBezTo>
                  <a:cubicBezTo>
                    <a:pt x="739" y="127"/>
                    <a:pt x="739" y="127"/>
                    <a:pt x="739" y="127"/>
                  </a:cubicBezTo>
                  <a:cubicBezTo>
                    <a:pt x="739" y="127"/>
                    <a:pt x="739" y="126"/>
                    <a:pt x="739" y="126"/>
                  </a:cubicBezTo>
                  <a:cubicBezTo>
                    <a:pt x="429" y="73"/>
                    <a:pt x="429" y="73"/>
                    <a:pt x="429" y="73"/>
                  </a:cubicBezTo>
                  <a:moveTo>
                    <a:pt x="363" y="62"/>
                  </a:moveTo>
                  <a:cubicBezTo>
                    <a:pt x="361" y="63"/>
                    <a:pt x="361" y="63"/>
                    <a:pt x="361" y="63"/>
                  </a:cubicBezTo>
                  <a:cubicBezTo>
                    <a:pt x="428" y="74"/>
                    <a:pt x="428" y="74"/>
                    <a:pt x="428" y="74"/>
                  </a:cubicBezTo>
                  <a:cubicBezTo>
                    <a:pt x="428" y="73"/>
                    <a:pt x="428" y="73"/>
                    <a:pt x="428" y="73"/>
                  </a:cubicBezTo>
                  <a:cubicBezTo>
                    <a:pt x="363" y="62"/>
                    <a:pt x="363" y="62"/>
                    <a:pt x="363" y="62"/>
                  </a:cubicBezTo>
                  <a:moveTo>
                    <a:pt x="247" y="42"/>
                  </a:moveTo>
                  <a:cubicBezTo>
                    <a:pt x="244" y="43"/>
                    <a:pt x="244" y="43"/>
                    <a:pt x="244" y="43"/>
                  </a:cubicBezTo>
                  <a:cubicBezTo>
                    <a:pt x="360" y="62"/>
                    <a:pt x="360" y="62"/>
                    <a:pt x="360" y="62"/>
                  </a:cubicBezTo>
                  <a:cubicBezTo>
                    <a:pt x="361" y="62"/>
                    <a:pt x="361" y="62"/>
                    <a:pt x="361" y="62"/>
                  </a:cubicBezTo>
                  <a:cubicBezTo>
                    <a:pt x="247" y="42"/>
                    <a:pt x="247" y="42"/>
                    <a:pt x="247" y="42"/>
                  </a:cubicBezTo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41" y="42"/>
                    <a:pt x="241" y="42"/>
                    <a:pt x="241" y="42"/>
                  </a:cubicBezTo>
                  <a:cubicBezTo>
                    <a:pt x="244" y="42"/>
                    <a:pt x="244" y="42"/>
                    <a:pt x="244" y="4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8" name="Freeform 93"/>
            <p:cNvSpPr>
              <a:spLocks/>
            </p:cNvSpPr>
            <p:nvPr/>
          </p:nvSpPr>
          <p:spPr bwMode="auto">
            <a:xfrm>
              <a:off x="-9869604" y="2867025"/>
              <a:ext cx="1714500" cy="365125"/>
            </a:xfrm>
            <a:custGeom>
              <a:avLst/>
              <a:gdLst>
                <a:gd name="T0" fmla="*/ 0 w 531"/>
                <a:gd name="T1" fmla="*/ 0 h 113"/>
                <a:gd name="T2" fmla="*/ 0 w 531"/>
                <a:gd name="T3" fmla="*/ 1 h 113"/>
                <a:gd name="T4" fmla="*/ 531 w 531"/>
                <a:gd name="T5" fmla="*/ 113 h 113"/>
                <a:gd name="T6" fmla="*/ 531 w 531"/>
                <a:gd name="T7" fmla="*/ 112 h 113"/>
                <a:gd name="T8" fmla="*/ 531 w 531"/>
                <a:gd name="T9" fmla="*/ 112 h 113"/>
                <a:gd name="T10" fmla="*/ 0 w 531"/>
                <a:gd name="T1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1" h="113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531" y="113"/>
                    <a:pt x="531" y="113"/>
                    <a:pt x="531" y="113"/>
                  </a:cubicBezTo>
                  <a:cubicBezTo>
                    <a:pt x="531" y="112"/>
                    <a:pt x="531" y="112"/>
                    <a:pt x="531" y="112"/>
                  </a:cubicBezTo>
                  <a:cubicBezTo>
                    <a:pt x="531" y="112"/>
                    <a:pt x="531" y="112"/>
                    <a:pt x="531" y="11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9" name="Freeform 94"/>
            <p:cNvSpPr>
              <a:spLocks/>
            </p:cNvSpPr>
            <p:nvPr/>
          </p:nvSpPr>
          <p:spPr bwMode="auto">
            <a:xfrm>
              <a:off x="-8810742" y="3265488"/>
              <a:ext cx="661988" cy="412750"/>
            </a:xfrm>
            <a:custGeom>
              <a:avLst/>
              <a:gdLst>
                <a:gd name="T0" fmla="*/ 204 w 205"/>
                <a:gd name="T1" fmla="*/ 0 h 128"/>
                <a:gd name="T2" fmla="*/ 137 w 205"/>
                <a:gd name="T3" fmla="*/ 42 h 128"/>
                <a:gd name="T4" fmla="*/ 136 w 205"/>
                <a:gd name="T5" fmla="*/ 42 h 128"/>
                <a:gd name="T6" fmla="*/ 0 w 205"/>
                <a:gd name="T7" fmla="*/ 127 h 128"/>
                <a:gd name="T8" fmla="*/ 1 w 205"/>
                <a:gd name="T9" fmla="*/ 128 h 128"/>
                <a:gd name="T10" fmla="*/ 137 w 205"/>
                <a:gd name="T11" fmla="*/ 43 h 128"/>
                <a:gd name="T12" fmla="*/ 139 w 205"/>
                <a:gd name="T13" fmla="*/ 42 h 128"/>
                <a:gd name="T14" fmla="*/ 205 w 205"/>
                <a:gd name="T15" fmla="*/ 1 h 128"/>
                <a:gd name="T16" fmla="*/ 204 w 205"/>
                <a:gd name="T17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5" h="128">
                  <a:moveTo>
                    <a:pt x="204" y="0"/>
                  </a:moveTo>
                  <a:cubicBezTo>
                    <a:pt x="137" y="42"/>
                    <a:pt x="137" y="42"/>
                    <a:pt x="137" y="42"/>
                  </a:cubicBezTo>
                  <a:cubicBezTo>
                    <a:pt x="136" y="42"/>
                    <a:pt x="136" y="42"/>
                    <a:pt x="136" y="4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1" y="127"/>
                    <a:pt x="1" y="127"/>
                    <a:pt x="1" y="128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9" y="42"/>
                    <a:pt x="139" y="42"/>
                    <a:pt x="139" y="42"/>
                  </a:cubicBezTo>
                  <a:cubicBezTo>
                    <a:pt x="205" y="1"/>
                    <a:pt x="205" y="1"/>
                    <a:pt x="205" y="1"/>
                  </a:cubicBezTo>
                  <a:cubicBezTo>
                    <a:pt x="205" y="0"/>
                    <a:pt x="205" y="0"/>
                    <a:pt x="20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0" name="Freeform 95"/>
            <p:cNvSpPr>
              <a:spLocks noEditPoints="1"/>
            </p:cNvSpPr>
            <p:nvPr/>
          </p:nvSpPr>
          <p:spPr bwMode="auto">
            <a:xfrm>
              <a:off x="-9869604" y="3244850"/>
              <a:ext cx="1714500" cy="265113"/>
            </a:xfrm>
            <a:custGeom>
              <a:avLst/>
              <a:gdLst>
                <a:gd name="T0" fmla="*/ 69 w 531"/>
                <a:gd name="T1" fmla="*/ 70 h 82"/>
                <a:gd name="T2" fmla="*/ 0 w 531"/>
                <a:gd name="T3" fmla="*/ 81 h 82"/>
                <a:gd name="T4" fmla="*/ 0 w 531"/>
                <a:gd name="T5" fmla="*/ 82 h 82"/>
                <a:gd name="T6" fmla="*/ 69 w 531"/>
                <a:gd name="T7" fmla="*/ 71 h 82"/>
                <a:gd name="T8" fmla="*/ 69 w 531"/>
                <a:gd name="T9" fmla="*/ 70 h 82"/>
                <a:gd name="T10" fmla="*/ 105 w 531"/>
                <a:gd name="T11" fmla="*/ 65 h 82"/>
                <a:gd name="T12" fmla="*/ 70 w 531"/>
                <a:gd name="T13" fmla="*/ 70 h 82"/>
                <a:gd name="T14" fmla="*/ 70 w 531"/>
                <a:gd name="T15" fmla="*/ 71 h 82"/>
                <a:gd name="T16" fmla="*/ 105 w 531"/>
                <a:gd name="T17" fmla="*/ 66 h 82"/>
                <a:gd name="T18" fmla="*/ 105 w 531"/>
                <a:gd name="T19" fmla="*/ 65 h 82"/>
                <a:gd name="T20" fmla="*/ 187 w 531"/>
                <a:gd name="T21" fmla="*/ 52 h 82"/>
                <a:gd name="T22" fmla="*/ 106 w 531"/>
                <a:gd name="T23" fmla="*/ 65 h 82"/>
                <a:gd name="T24" fmla="*/ 106 w 531"/>
                <a:gd name="T25" fmla="*/ 66 h 82"/>
                <a:gd name="T26" fmla="*/ 188 w 531"/>
                <a:gd name="T27" fmla="*/ 53 h 82"/>
                <a:gd name="T28" fmla="*/ 187 w 531"/>
                <a:gd name="T29" fmla="*/ 52 h 82"/>
                <a:gd name="T30" fmla="*/ 531 w 531"/>
                <a:gd name="T31" fmla="*/ 0 h 82"/>
                <a:gd name="T32" fmla="*/ 348 w 531"/>
                <a:gd name="T33" fmla="*/ 28 h 82"/>
                <a:gd name="T34" fmla="*/ 345 w 531"/>
                <a:gd name="T35" fmla="*/ 28 h 82"/>
                <a:gd name="T36" fmla="*/ 188 w 531"/>
                <a:gd name="T37" fmla="*/ 52 h 82"/>
                <a:gd name="T38" fmla="*/ 189 w 531"/>
                <a:gd name="T39" fmla="*/ 53 h 82"/>
                <a:gd name="T40" fmla="*/ 348 w 531"/>
                <a:gd name="T41" fmla="*/ 29 h 82"/>
                <a:gd name="T42" fmla="*/ 351 w 531"/>
                <a:gd name="T43" fmla="*/ 28 h 82"/>
                <a:gd name="T44" fmla="*/ 531 w 531"/>
                <a:gd name="T45" fmla="*/ 1 h 82"/>
                <a:gd name="T46" fmla="*/ 531 w 531"/>
                <a:gd name="T4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31" h="82">
                  <a:moveTo>
                    <a:pt x="69" y="70"/>
                  </a:moveTo>
                  <a:cubicBezTo>
                    <a:pt x="0" y="81"/>
                    <a:pt x="0" y="81"/>
                    <a:pt x="0" y="81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69" y="71"/>
                    <a:pt x="69" y="71"/>
                    <a:pt x="69" y="71"/>
                  </a:cubicBezTo>
                  <a:cubicBezTo>
                    <a:pt x="69" y="70"/>
                    <a:pt x="69" y="70"/>
                    <a:pt x="69" y="70"/>
                  </a:cubicBezTo>
                  <a:moveTo>
                    <a:pt x="105" y="65"/>
                  </a:moveTo>
                  <a:cubicBezTo>
                    <a:pt x="70" y="70"/>
                    <a:pt x="70" y="70"/>
                    <a:pt x="70" y="70"/>
                  </a:cubicBezTo>
                  <a:cubicBezTo>
                    <a:pt x="70" y="71"/>
                    <a:pt x="70" y="71"/>
                    <a:pt x="70" y="71"/>
                  </a:cubicBezTo>
                  <a:cubicBezTo>
                    <a:pt x="105" y="66"/>
                    <a:pt x="105" y="66"/>
                    <a:pt x="105" y="66"/>
                  </a:cubicBezTo>
                  <a:cubicBezTo>
                    <a:pt x="105" y="65"/>
                    <a:pt x="105" y="65"/>
                    <a:pt x="105" y="65"/>
                  </a:cubicBezTo>
                  <a:moveTo>
                    <a:pt x="187" y="52"/>
                  </a:moveTo>
                  <a:cubicBezTo>
                    <a:pt x="106" y="65"/>
                    <a:pt x="106" y="65"/>
                    <a:pt x="106" y="65"/>
                  </a:cubicBezTo>
                  <a:cubicBezTo>
                    <a:pt x="106" y="66"/>
                    <a:pt x="106" y="66"/>
                    <a:pt x="106" y="66"/>
                  </a:cubicBezTo>
                  <a:cubicBezTo>
                    <a:pt x="188" y="53"/>
                    <a:pt x="188" y="53"/>
                    <a:pt x="188" y="53"/>
                  </a:cubicBezTo>
                  <a:cubicBezTo>
                    <a:pt x="187" y="52"/>
                    <a:pt x="187" y="52"/>
                    <a:pt x="187" y="52"/>
                  </a:cubicBezTo>
                  <a:moveTo>
                    <a:pt x="531" y="0"/>
                  </a:moveTo>
                  <a:cubicBezTo>
                    <a:pt x="348" y="28"/>
                    <a:pt x="348" y="28"/>
                    <a:pt x="348" y="28"/>
                  </a:cubicBezTo>
                  <a:cubicBezTo>
                    <a:pt x="345" y="28"/>
                    <a:pt x="345" y="28"/>
                    <a:pt x="345" y="28"/>
                  </a:cubicBezTo>
                  <a:cubicBezTo>
                    <a:pt x="188" y="52"/>
                    <a:pt x="188" y="52"/>
                    <a:pt x="188" y="52"/>
                  </a:cubicBezTo>
                  <a:cubicBezTo>
                    <a:pt x="189" y="53"/>
                    <a:pt x="189" y="53"/>
                    <a:pt x="189" y="53"/>
                  </a:cubicBezTo>
                  <a:cubicBezTo>
                    <a:pt x="348" y="29"/>
                    <a:pt x="348" y="29"/>
                    <a:pt x="348" y="29"/>
                  </a:cubicBezTo>
                  <a:cubicBezTo>
                    <a:pt x="351" y="28"/>
                    <a:pt x="351" y="28"/>
                    <a:pt x="351" y="28"/>
                  </a:cubicBezTo>
                  <a:cubicBezTo>
                    <a:pt x="531" y="1"/>
                    <a:pt x="531" y="1"/>
                    <a:pt x="531" y="1"/>
                  </a:cubicBezTo>
                  <a:cubicBezTo>
                    <a:pt x="531" y="1"/>
                    <a:pt x="531" y="0"/>
                    <a:pt x="53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1" name="Freeform 96"/>
            <p:cNvSpPr>
              <a:spLocks/>
            </p:cNvSpPr>
            <p:nvPr/>
          </p:nvSpPr>
          <p:spPr bwMode="auto">
            <a:xfrm>
              <a:off x="-9869604" y="2997200"/>
              <a:ext cx="247650" cy="171450"/>
            </a:xfrm>
            <a:custGeom>
              <a:avLst/>
              <a:gdLst>
                <a:gd name="T0" fmla="*/ 0 w 77"/>
                <a:gd name="T1" fmla="*/ 0 h 53"/>
                <a:gd name="T2" fmla="*/ 0 w 77"/>
                <a:gd name="T3" fmla="*/ 1 h 53"/>
                <a:gd name="T4" fmla="*/ 76 w 77"/>
                <a:gd name="T5" fmla="*/ 53 h 53"/>
                <a:gd name="T6" fmla="*/ 77 w 77"/>
                <a:gd name="T7" fmla="*/ 52 h 53"/>
                <a:gd name="T8" fmla="*/ 0 w 77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53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76" y="53"/>
                    <a:pt x="76" y="53"/>
                    <a:pt x="76" y="53"/>
                  </a:cubicBezTo>
                  <a:cubicBezTo>
                    <a:pt x="76" y="53"/>
                    <a:pt x="77" y="53"/>
                    <a:pt x="77" y="5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2" name="Freeform 97"/>
            <p:cNvSpPr>
              <a:spLocks noEditPoints="1"/>
            </p:cNvSpPr>
            <p:nvPr/>
          </p:nvSpPr>
          <p:spPr bwMode="auto">
            <a:xfrm>
              <a:off x="-9869604" y="3222625"/>
              <a:ext cx="247650" cy="171450"/>
            </a:xfrm>
            <a:custGeom>
              <a:avLst/>
              <a:gdLst>
                <a:gd name="T0" fmla="*/ 32 w 77"/>
                <a:gd name="T1" fmla="*/ 30 h 53"/>
                <a:gd name="T2" fmla="*/ 0 w 77"/>
                <a:gd name="T3" fmla="*/ 52 h 53"/>
                <a:gd name="T4" fmla="*/ 0 w 77"/>
                <a:gd name="T5" fmla="*/ 53 h 53"/>
                <a:gd name="T6" fmla="*/ 33 w 77"/>
                <a:gd name="T7" fmla="*/ 31 h 53"/>
                <a:gd name="T8" fmla="*/ 32 w 77"/>
                <a:gd name="T9" fmla="*/ 30 h 53"/>
                <a:gd name="T10" fmla="*/ 76 w 77"/>
                <a:gd name="T11" fmla="*/ 0 h 53"/>
                <a:gd name="T12" fmla="*/ 33 w 77"/>
                <a:gd name="T13" fmla="*/ 30 h 53"/>
                <a:gd name="T14" fmla="*/ 33 w 77"/>
                <a:gd name="T15" fmla="*/ 30 h 53"/>
                <a:gd name="T16" fmla="*/ 77 w 77"/>
                <a:gd name="T17" fmla="*/ 0 h 53"/>
                <a:gd name="T18" fmla="*/ 76 w 77"/>
                <a:gd name="T1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" h="53">
                  <a:moveTo>
                    <a:pt x="32" y="30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2" y="30"/>
                    <a:pt x="32" y="30"/>
                    <a:pt x="32" y="30"/>
                  </a:cubicBezTo>
                  <a:moveTo>
                    <a:pt x="76" y="0"/>
                  </a:move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76" y="0"/>
                    <a:pt x="7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3" name="Freeform 98"/>
            <p:cNvSpPr>
              <a:spLocks/>
            </p:cNvSpPr>
            <p:nvPr/>
          </p:nvSpPr>
          <p:spPr bwMode="auto">
            <a:xfrm>
              <a:off x="-9544167" y="3222625"/>
              <a:ext cx="655638" cy="452438"/>
            </a:xfrm>
            <a:custGeom>
              <a:avLst/>
              <a:gdLst>
                <a:gd name="T0" fmla="*/ 1 w 203"/>
                <a:gd name="T1" fmla="*/ 0 h 140"/>
                <a:gd name="T2" fmla="*/ 0 w 203"/>
                <a:gd name="T3" fmla="*/ 0 h 140"/>
                <a:gd name="T4" fmla="*/ 86 w 203"/>
                <a:gd name="T5" fmla="*/ 59 h 140"/>
                <a:gd name="T6" fmla="*/ 87 w 203"/>
                <a:gd name="T7" fmla="*/ 60 h 140"/>
                <a:gd name="T8" fmla="*/ 202 w 203"/>
                <a:gd name="T9" fmla="*/ 140 h 140"/>
                <a:gd name="T10" fmla="*/ 203 w 203"/>
                <a:gd name="T11" fmla="*/ 139 h 140"/>
                <a:gd name="T12" fmla="*/ 88 w 203"/>
                <a:gd name="T13" fmla="*/ 60 h 140"/>
                <a:gd name="T14" fmla="*/ 87 w 203"/>
                <a:gd name="T15" fmla="*/ 59 h 140"/>
                <a:gd name="T16" fmla="*/ 1 w 203"/>
                <a:gd name="T17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" h="140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7" y="60"/>
                    <a:pt x="87" y="60"/>
                    <a:pt x="87" y="60"/>
                  </a:cubicBezTo>
                  <a:cubicBezTo>
                    <a:pt x="202" y="140"/>
                    <a:pt x="202" y="140"/>
                    <a:pt x="202" y="140"/>
                  </a:cubicBezTo>
                  <a:cubicBezTo>
                    <a:pt x="202" y="140"/>
                    <a:pt x="203" y="139"/>
                    <a:pt x="203" y="139"/>
                  </a:cubicBezTo>
                  <a:cubicBezTo>
                    <a:pt x="88" y="60"/>
                    <a:pt x="88" y="60"/>
                    <a:pt x="88" y="60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4" name="Freeform 99"/>
            <p:cNvSpPr>
              <a:spLocks/>
            </p:cNvSpPr>
            <p:nvPr/>
          </p:nvSpPr>
          <p:spPr bwMode="auto">
            <a:xfrm>
              <a:off x="-9431454" y="3687763"/>
              <a:ext cx="533400" cy="12700"/>
            </a:xfrm>
            <a:custGeom>
              <a:avLst/>
              <a:gdLst>
                <a:gd name="T0" fmla="*/ 0 w 165"/>
                <a:gd name="T1" fmla="*/ 0 h 4"/>
                <a:gd name="T2" fmla="*/ 0 w 165"/>
                <a:gd name="T3" fmla="*/ 1 h 4"/>
                <a:gd name="T4" fmla="*/ 165 w 165"/>
                <a:gd name="T5" fmla="*/ 4 h 4"/>
                <a:gd name="T6" fmla="*/ 165 w 165"/>
                <a:gd name="T7" fmla="*/ 3 h 4"/>
                <a:gd name="T8" fmla="*/ 0 w 1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4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165" y="4"/>
                    <a:pt x="165" y="4"/>
                    <a:pt x="165" y="4"/>
                  </a:cubicBezTo>
                  <a:cubicBezTo>
                    <a:pt x="165" y="4"/>
                    <a:pt x="165" y="4"/>
                    <a:pt x="165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5" name="Freeform 100"/>
            <p:cNvSpPr>
              <a:spLocks/>
            </p:cNvSpPr>
            <p:nvPr/>
          </p:nvSpPr>
          <p:spPr bwMode="auto">
            <a:xfrm>
              <a:off x="-8810742" y="3725863"/>
              <a:ext cx="484188" cy="336550"/>
            </a:xfrm>
            <a:custGeom>
              <a:avLst/>
              <a:gdLst>
                <a:gd name="T0" fmla="*/ 1 w 150"/>
                <a:gd name="T1" fmla="*/ 0 h 104"/>
                <a:gd name="T2" fmla="*/ 0 w 150"/>
                <a:gd name="T3" fmla="*/ 1 h 104"/>
                <a:gd name="T4" fmla="*/ 150 w 150"/>
                <a:gd name="T5" fmla="*/ 104 h 104"/>
                <a:gd name="T6" fmla="*/ 150 w 150"/>
                <a:gd name="T7" fmla="*/ 103 h 104"/>
                <a:gd name="T8" fmla="*/ 1 w 150"/>
                <a:gd name="T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04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150" y="104"/>
                    <a:pt x="150" y="104"/>
                    <a:pt x="150" y="104"/>
                  </a:cubicBezTo>
                  <a:cubicBezTo>
                    <a:pt x="150" y="103"/>
                    <a:pt x="150" y="103"/>
                    <a:pt x="150" y="103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6" name="Freeform 101"/>
            <p:cNvSpPr>
              <a:spLocks noEditPoints="1"/>
            </p:cNvSpPr>
            <p:nvPr/>
          </p:nvSpPr>
          <p:spPr bwMode="auto">
            <a:xfrm>
              <a:off x="-9694979" y="3743325"/>
              <a:ext cx="822325" cy="1500188"/>
            </a:xfrm>
            <a:custGeom>
              <a:avLst/>
              <a:gdLst>
                <a:gd name="T0" fmla="*/ 194 w 255"/>
                <a:gd name="T1" fmla="*/ 112 h 465"/>
                <a:gd name="T2" fmla="*/ 193 w 255"/>
                <a:gd name="T3" fmla="*/ 112 h 465"/>
                <a:gd name="T4" fmla="*/ 0 w 255"/>
                <a:gd name="T5" fmla="*/ 465 h 465"/>
                <a:gd name="T6" fmla="*/ 1 w 255"/>
                <a:gd name="T7" fmla="*/ 465 h 465"/>
                <a:gd name="T8" fmla="*/ 194 w 255"/>
                <a:gd name="T9" fmla="*/ 112 h 465"/>
                <a:gd name="T10" fmla="*/ 254 w 255"/>
                <a:gd name="T11" fmla="*/ 0 h 465"/>
                <a:gd name="T12" fmla="*/ 193 w 255"/>
                <a:gd name="T13" fmla="*/ 111 h 465"/>
                <a:gd name="T14" fmla="*/ 195 w 255"/>
                <a:gd name="T15" fmla="*/ 111 h 465"/>
                <a:gd name="T16" fmla="*/ 255 w 255"/>
                <a:gd name="T17" fmla="*/ 1 h 465"/>
                <a:gd name="T18" fmla="*/ 254 w 255"/>
                <a:gd name="T19" fmla="*/ 0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5" h="465">
                  <a:moveTo>
                    <a:pt x="194" y="112"/>
                  </a:moveTo>
                  <a:cubicBezTo>
                    <a:pt x="193" y="112"/>
                    <a:pt x="193" y="112"/>
                    <a:pt x="193" y="112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1" y="465"/>
                    <a:pt x="1" y="465"/>
                    <a:pt x="1" y="465"/>
                  </a:cubicBezTo>
                  <a:cubicBezTo>
                    <a:pt x="194" y="112"/>
                    <a:pt x="194" y="112"/>
                    <a:pt x="194" y="112"/>
                  </a:cubicBezTo>
                  <a:moveTo>
                    <a:pt x="254" y="0"/>
                  </a:moveTo>
                  <a:cubicBezTo>
                    <a:pt x="193" y="111"/>
                    <a:pt x="193" y="111"/>
                    <a:pt x="193" y="111"/>
                  </a:cubicBezTo>
                  <a:cubicBezTo>
                    <a:pt x="195" y="111"/>
                    <a:pt x="195" y="111"/>
                    <a:pt x="195" y="111"/>
                  </a:cubicBezTo>
                  <a:cubicBezTo>
                    <a:pt x="255" y="1"/>
                    <a:pt x="255" y="1"/>
                    <a:pt x="255" y="1"/>
                  </a:cubicBezTo>
                  <a:cubicBezTo>
                    <a:pt x="255" y="0"/>
                    <a:pt x="255" y="0"/>
                    <a:pt x="25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7" name="Freeform 102"/>
            <p:cNvSpPr>
              <a:spLocks/>
            </p:cNvSpPr>
            <p:nvPr/>
          </p:nvSpPr>
          <p:spPr bwMode="auto">
            <a:xfrm>
              <a:off x="-9869604" y="3716338"/>
              <a:ext cx="350838" cy="300038"/>
            </a:xfrm>
            <a:custGeom>
              <a:avLst/>
              <a:gdLst>
                <a:gd name="T0" fmla="*/ 109 w 109"/>
                <a:gd name="T1" fmla="*/ 0 h 93"/>
                <a:gd name="T2" fmla="*/ 0 w 109"/>
                <a:gd name="T3" fmla="*/ 91 h 93"/>
                <a:gd name="T4" fmla="*/ 0 w 109"/>
                <a:gd name="T5" fmla="*/ 93 h 93"/>
                <a:gd name="T6" fmla="*/ 109 w 109"/>
                <a:gd name="T7" fmla="*/ 1 h 93"/>
                <a:gd name="T8" fmla="*/ 109 w 109"/>
                <a:gd name="T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93">
                  <a:moveTo>
                    <a:pt x="109" y="0"/>
                  </a:moveTo>
                  <a:cubicBezTo>
                    <a:pt x="0" y="91"/>
                    <a:pt x="0" y="91"/>
                    <a:pt x="0" y="9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9" y="1"/>
                    <a:pt x="109" y="1"/>
                    <a:pt x="10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8" name="Freeform 103"/>
            <p:cNvSpPr>
              <a:spLocks noEditPoints="1"/>
            </p:cNvSpPr>
            <p:nvPr/>
          </p:nvSpPr>
          <p:spPr bwMode="auto">
            <a:xfrm>
              <a:off x="-9869604" y="4087813"/>
              <a:ext cx="1533525" cy="36513"/>
            </a:xfrm>
            <a:custGeom>
              <a:avLst/>
              <a:gdLst>
                <a:gd name="T0" fmla="*/ 101 w 475"/>
                <a:gd name="T1" fmla="*/ 7 h 11"/>
                <a:gd name="T2" fmla="*/ 0 w 475"/>
                <a:gd name="T3" fmla="*/ 10 h 11"/>
                <a:gd name="T4" fmla="*/ 0 w 475"/>
                <a:gd name="T5" fmla="*/ 11 h 11"/>
                <a:gd name="T6" fmla="*/ 101 w 475"/>
                <a:gd name="T7" fmla="*/ 8 h 11"/>
                <a:gd name="T8" fmla="*/ 101 w 475"/>
                <a:gd name="T9" fmla="*/ 7 h 11"/>
                <a:gd name="T10" fmla="*/ 475 w 475"/>
                <a:gd name="T11" fmla="*/ 0 h 11"/>
                <a:gd name="T12" fmla="*/ 249 w 475"/>
                <a:gd name="T13" fmla="*/ 4 h 11"/>
                <a:gd name="T14" fmla="*/ 247 w 475"/>
                <a:gd name="T15" fmla="*/ 4 h 11"/>
                <a:gd name="T16" fmla="*/ 102 w 475"/>
                <a:gd name="T17" fmla="*/ 7 h 11"/>
                <a:gd name="T18" fmla="*/ 102 w 475"/>
                <a:gd name="T19" fmla="*/ 8 h 11"/>
                <a:gd name="T20" fmla="*/ 247 w 475"/>
                <a:gd name="T21" fmla="*/ 5 h 11"/>
                <a:gd name="T22" fmla="*/ 248 w 475"/>
                <a:gd name="T23" fmla="*/ 5 h 11"/>
                <a:gd name="T24" fmla="*/ 475 w 475"/>
                <a:gd name="T25" fmla="*/ 1 h 11"/>
                <a:gd name="T26" fmla="*/ 475 w 475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5" h="11">
                  <a:moveTo>
                    <a:pt x="101" y="7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01" y="8"/>
                    <a:pt x="101" y="8"/>
                    <a:pt x="101" y="8"/>
                  </a:cubicBezTo>
                  <a:cubicBezTo>
                    <a:pt x="101" y="7"/>
                    <a:pt x="101" y="7"/>
                    <a:pt x="101" y="7"/>
                  </a:cubicBezTo>
                  <a:moveTo>
                    <a:pt x="475" y="0"/>
                  </a:moveTo>
                  <a:cubicBezTo>
                    <a:pt x="249" y="4"/>
                    <a:pt x="249" y="4"/>
                    <a:pt x="249" y="4"/>
                  </a:cubicBezTo>
                  <a:cubicBezTo>
                    <a:pt x="247" y="4"/>
                    <a:pt x="247" y="4"/>
                    <a:pt x="247" y="4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2" y="8"/>
                    <a:pt x="102" y="8"/>
                    <a:pt x="102" y="8"/>
                  </a:cubicBezTo>
                  <a:cubicBezTo>
                    <a:pt x="247" y="5"/>
                    <a:pt x="247" y="5"/>
                    <a:pt x="247" y="5"/>
                  </a:cubicBezTo>
                  <a:cubicBezTo>
                    <a:pt x="248" y="5"/>
                    <a:pt x="248" y="5"/>
                    <a:pt x="248" y="5"/>
                  </a:cubicBezTo>
                  <a:cubicBezTo>
                    <a:pt x="475" y="1"/>
                    <a:pt x="475" y="1"/>
                    <a:pt x="475" y="1"/>
                  </a:cubicBezTo>
                  <a:cubicBezTo>
                    <a:pt x="475" y="0"/>
                    <a:pt x="475" y="0"/>
                    <a:pt x="47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9" name="Freeform 104"/>
            <p:cNvSpPr>
              <a:spLocks/>
            </p:cNvSpPr>
            <p:nvPr/>
          </p:nvSpPr>
          <p:spPr bwMode="auto">
            <a:xfrm>
              <a:off x="-9572742" y="3241675"/>
              <a:ext cx="84138" cy="396875"/>
            </a:xfrm>
            <a:custGeom>
              <a:avLst/>
              <a:gdLst>
                <a:gd name="T0" fmla="*/ 1 w 26"/>
                <a:gd name="T1" fmla="*/ 0 h 123"/>
                <a:gd name="T2" fmla="*/ 0 w 26"/>
                <a:gd name="T3" fmla="*/ 0 h 123"/>
                <a:gd name="T4" fmla="*/ 13 w 26"/>
                <a:gd name="T5" fmla="*/ 66 h 123"/>
                <a:gd name="T6" fmla="*/ 13 w 26"/>
                <a:gd name="T7" fmla="*/ 67 h 123"/>
                <a:gd name="T8" fmla="*/ 25 w 26"/>
                <a:gd name="T9" fmla="*/ 123 h 123"/>
                <a:gd name="T10" fmla="*/ 26 w 26"/>
                <a:gd name="T11" fmla="*/ 123 h 123"/>
                <a:gd name="T12" fmla="*/ 14 w 26"/>
                <a:gd name="T13" fmla="*/ 67 h 123"/>
                <a:gd name="T14" fmla="*/ 14 w 26"/>
                <a:gd name="T15" fmla="*/ 66 h 123"/>
                <a:gd name="T16" fmla="*/ 1 w 26"/>
                <a:gd name="T1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23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25" y="123"/>
                    <a:pt x="25" y="123"/>
                    <a:pt x="25" y="123"/>
                  </a:cubicBezTo>
                  <a:cubicBezTo>
                    <a:pt x="25" y="123"/>
                    <a:pt x="26" y="123"/>
                    <a:pt x="26" y="123"/>
                  </a:cubicBezTo>
                  <a:cubicBezTo>
                    <a:pt x="14" y="67"/>
                    <a:pt x="14" y="67"/>
                    <a:pt x="14" y="67"/>
                  </a:cubicBezTo>
                  <a:cubicBezTo>
                    <a:pt x="14" y="66"/>
                    <a:pt x="14" y="66"/>
                    <a:pt x="14" y="66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0" name="Freeform 105"/>
            <p:cNvSpPr>
              <a:spLocks/>
            </p:cNvSpPr>
            <p:nvPr/>
          </p:nvSpPr>
          <p:spPr bwMode="auto">
            <a:xfrm>
              <a:off x="-9869604" y="3184525"/>
              <a:ext cx="361950" cy="465138"/>
            </a:xfrm>
            <a:custGeom>
              <a:avLst/>
              <a:gdLst>
                <a:gd name="T0" fmla="*/ 0 w 112"/>
                <a:gd name="T1" fmla="*/ 0 h 144"/>
                <a:gd name="T2" fmla="*/ 0 w 112"/>
                <a:gd name="T3" fmla="*/ 1 h 144"/>
                <a:gd name="T4" fmla="*/ 32 w 112"/>
                <a:gd name="T5" fmla="*/ 42 h 144"/>
                <a:gd name="T6" fmla="*/ 33 w 112"/>
                <a:gd name="T7" fmla="*/ 43 h 144"/>
                <a:gd name="T8" fmla="*/ 69 w 112"/>
                <a:gd name="T9" fmla="*/ 89 h 144"/>
                <a:gd name="T10" fmla="*/ 69 w 112"/>
                <a:gd name="T11" fmla="*/ 90 h 144"/>
                <a:gd name="T12" fmla="*/ 111 w 112"/>
                <a:gd name="T13" fmla="*/ 144 h 144"/>
                <a:gd name="T14" fmla="*/ 112 w 112"/>
                <a:gd name="T15" fmla="*/ 144 h 144"/>
                <a:gd name="T16" fmla="*/ 70 w 112"/>
                <a:gd name="T17" fmla="*/ 90 h 144"/>
                <a:gd name="T18" fmla="*/ 70 w 112"/>
                <a:gd name="T19" fmla="*/ 89 h 144"/>
                <a:gd name="T20" fmla="*/ 33 w 112"/>
                <a:gd name="T21" fmla="*/ 42 h 144"/>
                <a:gd name="T22" fmla="*/ 33 w 112"/>
                <a:gd name="T23" fmla="*/ 42 h 144"/>
                <a:gd name="T24" fmla="*/ 0 w 112"/>
                <a:gd name="T2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2" h="144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69" y="89"/>
                    <a:pt x="69" y="89"/>
                    <a:pt x="69" y="89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111" y="144"/>
                    <a:pt x="111" y="144"/>
                    <a:pt x="111" y="144"/>
                  </a:cubicBezTo>
                  <a:cubicBezTo>
                    <a:pt x="111" y="144"/>
                    <a:pt x="112" y="144"/>
                    <a:pt x="112" y="144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1" name="Freeform 106"/>
            <p:cNvSpPr>
              <a:spLocks/>
            </p:cNvSpPr>
            <p:nvPr/>
          </p:nvSpPr>
          <p:spPr bwMode="auto">
            <a:xfrm>
              <a:off x="-9712442" y="3735388"/>
              <a:ext cx="227013" cy="1501775"/>
            </a:xfrm>
            <a:custGeom>
              <a:avLst/>
              <a:gdLst>
                <a:gd name="T0" fmla="*/ 69 w 70"/>
                <a:gd name="T1" fmla="*/ 0 h 465"/>
                <a:gd name="T2" fmla="*/ 52 w 70"/>
                <a:gd name="T3" fmla="*/ 116 h 465"/>
                <a:gd name="T4" fmla="*/ 52 w 70"/>
                <a:gd name="T5" fmla="*/ 117 h 465"/>
                <a:gd name="T6" fmla="*/ 0 w 70"/>
                <a:gd name="T7" fmla="*/ 465 h 465"/>
                <a:gd name="T8" fmla="*/ 1 w 70"/>
                <a:gd name="T9" fmla="*/ 465 h 465"/>
                <a:gd name="T10" fmla="*/ 53 w 70"/>
                <a:gd name="T11" fmla="*/ 117 h 465"/>
                <a:gd name="T12" fmla="*/ 53 w 70"/>
                <a:gd name="T13" fmla="*/ 116 h 465"/>
                <a:gd name="T14" fmla="*/ 70 w 70"/>
                <a:gd name="T15" fmla="*/ 0 h 465"/>
                <a:gd name="T16" fmla="*/ 69 w 70"/>
                <a:gd name="T17" fmla="*/ 0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465">
                  <a:moveTo>
                    <a:pt x="69" y="0"/>
                  </a:moveTo>
                  <a:cubicBezTo>
                    <a:pt x="52" y="116"/>
                    <a:pt x="52" y="116"/>
                    <a:pt x="52" y="116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1" y="465"/>
                    <a:pt x="1" y="465"/>
                    <a:pt x="1" y="465"/>
                  </a:cubicBezTo>
                  <a:cubicBezTo>
                    <a:pt x="53" y="117"/>
                    <a:pt x="53" y="117"/>
                    <a:pt x="53" y="117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2" name="Freeform 107"/>
            <p:cNvSpPr>
              <a:spLocks/>
            </p:cNvSpPr>
            <p:nvPr/>
          </p:nvSpPr>
          <p:spPr bwMode="auto">
            <a:xfrm>
              <a:off x="-8278929" y="3287713"/>
              <a:ext cx="161925" cy="752475"/>
            </a:xfrm>
            <a:custGeom>
              <a:avLst/>
              <a:gdLst>
                <a:gd name="T0" fmla="*/ 49 w 50"/>
                <a:gd name="T1" fmla="*/ 0 h 233"/>
                <a:gd name="T2" fmla="*/ 39 w 50"/>
                <a:gd name="T3" fmla="*/ 46 h 233"/>
                <a:gd name="T4" fmla="*/ 39 w 50"/>
                <a:gd name="T5" fmla="*/ 47 h 233"/>
                <a:gd name="T6" fmla="*/ 0 w 50"/>
                <a:gd name="T7" fmla="*/ 233 h 233"/>
                <a:gd name="T8" fmla="*/ 1 w 50"/>
                <a:gd name="T9" fmla="*/ 233 h 233"/>
                <a:gd name="T10" fmla="*/ 1 w 50"/>
                <a:gd name="T11" fmla="*/ 233 h 233"/>
                <a:gd name="T12" fmla="*/ 40 w 50"/>
                <a:gd name="T13" fmla="*/ 47 h 233"/>
                <a:gd name="T14" fmla="*/ 40 w 50"/>
                <a:gd name="T15" fmla="*/ 46 h 233"/>
                <a:gd name="T16" fmla="*/ 50 w 50"/>
                <a:gd name="T17" fmla="*/ 0 h 233"/>
                <a:gd name="T18" fmla="*/ 49 w 50"/>
                <a:gd name="T19" fmla="*/ 0 h 233"/>
                <a:gd name="T20" fmla="*/ 49 w 50"/>
                <a:gd name="T21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" h="233">
                  <a:moveTo>
                    <a:pt x="49" y="0"/>
                  </a:moveTo>
                  <a:cubicBezTo>
                    <a:pt x="39" y="46"/>
                    <a:pt x="39" y="46"/>
                    <a:pt x="39" y="46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0" y="233"/>
                    <a:pt x="0" y="233"/>
                    <a:pt x="0" y="233"/>
                  </a:cubicBezTo>
                  <a:cubicBezTo>
                    <a:pt x="0" y="233"/>
                    <a:pt x="0" y="233"/>
                    <a:pt x="1" y="233"/>
                  </a:cubicBezTo>
                  <a:cubicBezTo>
                    <a:pt x="1" y="233"/>
                    <a:pt x="1" y="233"/>
                    <a:pt x="1" y="233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50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3" name="Freeform 108"/>
            <p:cNvSpPr>
              <a:spLocks noEditPoints="1"/>
            </p:cNvSpPr>
            <p:nvPr/>
          </p:nvSpPr>
          <p:spPr bwMode="auto">
            <a:xfrm>
              <a:off x="-8332904" y="3859213"/>
              <a:ext cx="758825" cy="219075"/>
            </a:xfrm>
            <a:custGeom>
              <a:avLst/>
              <a:gdLst>
                <a:gd name="T0" fmla="*/ 0 w 235"/>
                <a:gd name="T1" fmla="*/ 67 h 68"/>
                <a:gd name="T2" fmla="*/ 0 w 235"/>
                <a:gd name="T3" fmla="*/ 67 h 68"/>
                <a:gd name="T4" fmla="*/ 0 w 235"/>
                <a:gd name="T5" fmla="*/ 68 h 68"/>
                <a:gd name="T6" fmla="*/ 0 w 235"/>
                <a:gd name="T7" fmla="*/ 67 h 68"/>
                <a:gd name="T8" fmla="*/ 234 w 235"/>
                <a:gd name="T9" fmla="*/ 0 h 68"/>
                <a:gd name="T10" fmla="*/ 25 w 235"/>
                <a:gd name="T11" fmla="*/ 60 h 68"/>
                <a:gd name="T12" fmla="*/ 26 w 235"/>
                <a:gd name="T13" fmla="*/ 61 h 68"/>
                <a:gd name="T14" fmla="*/ 235 w 235"/>
                <a:gd name="T15" fmla="*/ 1 h 68"/>
                <a:gd name="T16" fmla="*/ 234 w 235"/>
                <a:gd name="T1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5" h="68">
                  <a:moveTo>
                    <a:pt x="0" y="67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7"/>
                    <a:pt x="0" y="67"/>
                    <a:pt x="0" y="67"/>
                  </a:cubicBezTo>
                  <a:moveTo>
                    <a:pt x="234" y="0"/>
                  </a:moveTo>
                  <a:cubicBezTo>
                    <a:pt x="25" y="60"/>
                    <a:pt x="25" y="60"/>
                    <a:pt x="25" y="60"/>
                  </a:cubicBezTo>
                  <a:cubicBezTo>
                    <a:pt x="25" y="60"/>
                    <a:pt x="25" y="60"/>
                    <a:pt x="26" y="61"/>
                  </a:cubicBezTo>
                  <a:cubicBezTo>
                    <a:pt x="235" y="1"/>
                    <a:pt x="235" y="1"/>
                    <a:pt x="235" y="1"/>
                  </a:cubicBezTo>
                  <a:cubicBezTo>
                    <a:pt x="235" y="0"/>
                    <a:pt x="235" y="0"/>
                    <a:pt x="23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4" name="Freeform 109"/>
            <p:cNvSpPr>
              <a:spLocks/>
            </p:cNvSpPr>
            <p:nvPr/>
          </p:nvSpPr>
          <p:spPr bwMode="auto">
            <a:xfrm>
              <a:off x="-8651992" y="4127500"/>
              <a:ext cx="341313" cy="506413"/>
            </a:xfrm>
            <a:custGeom>
              <a:avLst/>
              <a:gdLst>
                <a:gd name="T0" fmla="*/ 105 w 106"/>
                <a:gd name="T1" fmla="*/ 0 h 157"/>
                <a:gd name="T2" fmla="*/ 0 w 106"/>
                <a:gd name="T3" fmla="*/ 156 h 157"/>
                <a:gd name="T4" fmla="*/ 1 w 106"/>
                <a:gd name="T5" fmla="*/ 157 h 157"/>
                <a:gd name="T6" fmla="*/ 106 w 106"/>
                <a:gd name="T7" fmla="*/ 1 h 157"/>
                <a:gd name="T8" fmla="*/ 105 w 106"/>
                <a:gd name="T9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57">
                  <a:moveTo>
                    <a:pt x="105" y="0"/>
                  </a:move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7"/>
                    <a:pt x="1" y="157"/>
                  </a:cubicBezTo>
                  <a:cubicBezTo>
                    <a:pt x="106" y="1"/>
                    <a:pt x="106" y="1"/>
                    <a:pt x="106" y="1"/>
                  </a:cubicBez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5" name="Freeform 110"/>
            <p:cNvSpPr>
              <a:spLocks/>
            </p:cNvSpPr>
            <p:nvPr/>
          </p:nvSpPr>
          <p:spPr bwMode="auto">
            <a:xfrm>
              <a:off x="-5591292" y="4811713"/>
              <a:ext cx="100013" cy="96838"/>
            </a:xfrm>
            <a:custGeom>
              <a:avLst/>
              <a:gdLst>
                <a:gd name="T0" fmla="*/ 15 w 31"/>
                <a:gd name="T1" fmla="*/ 0 h 30"/>
                <a:gd name="T2" fmla="*/ 2 w 31"/>
                <a:gd name="T3" fmla="*/ 6 h 30"/>
                <a:gd name="T4" fmla="*/ 2 w 31"/>
                <a:gd name="T5" fmla="*/ 7 h 30"/>
                <a:gd name="T6" fmla="*/ 0 w 31"/>
                <a:gd name="T7" fmla="*/ 11 h 30"/>
                <a:gd name="T8" fmla="*/ 0 w 31"/>
                <a:gd name="T9" fmla="*/ 13 h 30"/>
                <a:gd name="T10" fmla="*/ 0 w 31"/>
                <a:gd name="T11" fmla="*/ 14 h 30"/>
                <a:gd name="T12" fmla="*/ 12 w 31"/>
                <a:gd name="T13" fmla="*/ 29 h 30"/>
                <a:gd name="T14" fmla="*/ 15 w 31"/>
                <a:gd name="T15" fmla="*/ 30 h 30"/>
                <a:gd name="T16" fmla="*/ 25 w 31"/>
                <a:gd name="T17" fmla="*/ 26 h 30"/>
                <a:gd name="T18" fmla="*/ 26 w 31"/>
                <a:gd name="T19" fmla="*/ 25 h 30"/>
                <a:gd name="T20" fmla="*/ 30 w 31"/>
                <a:gd name="T21" fmla="*/ 18 h 30"/>
                <a:gd name="T22" fmla="*/ 26 w 31"/>
                <a:gd name="T23" fmla="*/ 5 h 30"/>
                <a:gd name="T24" fmla="*/ 26 w 31"/>
                <a:gd name="T25" fmla="*/ 4 h 30"/>
                <a:gd name="T26" fmla="*/ 18 w 31"/>
                <a:gd name="T27" fmla="*/ 0 h 30"/>
                <a:gd name="T28" fmla="*/ 15 w 31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cubicBezTo>
                    <a:pt x="10" y="0"/>
                    <a:pt x="5" y="2"/>
                    <a:pt x="2" y="6"/>
                  </a:cubicBezTo>
                  <a:cubicBezTo>
                    <a:pt x="2" y="6"/>
                    <a:pt x="2" y="7"/>
                    <a:pt x="2" y="7"/>
                  </a:cubicBezTo>
                  <a:cubicBezTo>
                    <a:pt x="1" y="8"/>
                    <a:pt x="0" y="10"/>
                    <a:pt x="0" y="11"/>
                  </a:cubicBezTo>
                  <a:cubicBezTo>
                    <a:pt x="0" y="12"/>
                    <a:pt x="0" y="12"/>
                    <a:pt x="0" y="13"/>
                  </a:cubicBezTo>
                  <a:cubicBezTo>
                    <a:pt x="0" y="13"/>
                    <a:pt x="0" y="14"/>
                    <a:pt x="0" y="14"/>
                  </a:cubicBezTo>
                  <a:cubicBezTo>
                    <a:pt x="0" y="21"/>
                    <a:pt x="4" y="28"/>
                    <a:pt x="12" y="29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19" y="30"/>
                    <a:pt x="22" y="28"/>
                    <a:pt x="25" y="26"/>
                  </a:cubicBezTo>
                  <a:cubicBezTo>
                    <a:pt x="25" y="25"/>
                    <a:pt x="26" y="25"/>
                    <a:pt x="26" y="25"/>
                  </a:cubicBezTo>
                  <a:cubicBezTo>
                    <a:pt x="28" y="23"/>
                    <a:pt x="29" y="20"/>
                    <a:pt x="30" y="18"/>
                  </a:cubicBezTo>
                  <a:cubicBezTo>
                    <a:pt x="31" y="13"/>
                    <a:pt x="29" y="8"/>
                    <a:pt x="26" y="5"/>
                  </a:cubicBezTo>
                  <a:cubicBezTo>
                    <a:pt x="26" y="5"/>
                    <a:pt x="26" y="4"/>
                    <a:pt x="26" y="4"/>
                  </a:cubicBezTo>
                  <a:cubicBezTo>
                    <a:pt x="24" y="2"/>
                    <a:pt x="21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6" name="Freeform 111"/>
            <p:cNvSpPr>
              <a:spLocks/>
            </p:cNvSpPr>
            <p:nvPr/>
          </p:nvSpPr>
          <p:spPr bwMode="auto">
            <a:xfrm>
              <a:off x="-6289792" y="5543550"/>
              <a:ext cx="103188" cy="96838"/>
            </a:xfrm>
            <a:custGeom>
              <a:avLst/>
              <a:gdLst>
                <a:gd name="T0" fmla="*/ 17 w 32"/>
                <a:gd name="T1" fmla="*/ 0 h 30"/>
                <a:gd name="T2" fmla="*/ 7 w 32"/>
                <a:gd name="T3" fmla="*/ 3 h 30"/>
                <a:gd name="T4" fmla="*/ 6 w 32"/>
                <a:gd name="T5" fmla="*/ 4 h 30"/>
                <a:gd name="T6" fmla="*/ 2 w 32"/>
                <a:gd name="T7" fmla="*/ 10 h 30"/>
                <a:gd name="T8" fmla="*/ 2 w 32"/>
                <a:gd name="T9" fmla="*/ 11 h 30"/>
                <a:gd name="T10" fmla="*/ 2 w 32"/>
                <a:gd name="T11" fmla="*/ 11 h 30"/>
                <a:gd name="T12" fmla="*/ 13 w 32"/>
                <a:gd name="T13" fmla="*/ 29 h 30"/>
                <a:gd name="T14" fmla="*/ 17 w 32"/>
                <a:gd name="T15" fmla="*/ 30 h 30"/>
                <a:gd name="T16" fmla="*/ 21 w 32"/>
                <a:gd name="T17" fmla="*/ 29 h 30"/>
                <a:gd name="T18" fmla="*/ 22 w 32"/>
                <a:gd name="T19" fmla="*/ 29 h 30"/>
                <a:gd name="T20" fmla="*/ 31 w 32"/>
                <a:gd name="T21" fmla="*/ 18 h 30"/>
                <a:gd name="T22" fmla="*/ 31 w 32"/>
                <a:gd name="T23" fmla="*/ 10 h 30"/>
                <a:gd name="T24" fmla="*/ 31 w 32"/>
                <a:gd name="T25" fmla="*/ 9 h 30"/>
                <a:gd name="T26" fmla="*/ 20 w 32"/>
                <a:gd name="T27" fmla="*/ 0 h 30"/>
                <a:gd name="T28" fmla="*/ 17 w 32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30">
                  <a:moveTo>
                    <a:pt x="17" y="0"/>
                  </a:moveTo>
                  <a:cubicBezTo>
                    <a:pt x="13" y="0"/>
                    <a:pt x="10" y="1"/>
                    <a:pt x="7" y="3"/>
                  </a:cubicBezTo>
                  <a:cubicBezTo>
                    <a:pt x="7" y="3"/>
                    <a:pt x="6" y="4"/>
                    <a:pt x="6" y="4"/>
                  </a:cubicBezTo>
                  <a:cubicBezTo>
                    <a:pt x="4" y="6"/>
                    <a:pt x="3" y="8"/>
                    <a:pt x="2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0" y="20"/>
                    <a:pt x="5" y="28"/>
                    <a:pt x="13" y="29"/>
                  </a:cubicBezTo>
                  <a:cubicBezTo>
                    <a:pt x="15" y="30"/>
                    <a:pt x="16" y="30"/>
                    <a:pt x="17" y="30"/>
                  </a:cubicBezTo>
                  <a:cubicBezTo>
                    <a:pt x="18" y="30"/>
                    <a:pt x="19" y="29"/>
                    <a:pt x="21" y="29"/>
                  </a:cubicBezTo>
                  <a:cubicBezTo>
                    <a:pt x="21" y="29"/>
                    <a:pt x="21" y="29"/>
                    <a:pt x="22" y="29"/>
                  </a:cubicBezTo>
                  <a:cubicBezTo>
                    <a:pt x="26" y="27"/>
                    <a:pt x="30" y="23"/>
                    <a:pt x="31" y="18"/>
                  </a:cubicBezTo>
                  <a:cubicBezTo>
                    <a:pt x="32" y="15"/>
                    <a:pt x="32" y="13"/>
                    <a:pt x="31" y="10"/>
                  </a:cubicBezTo>
                  <a:cubicBezTo>
                    <a:pt x="31" y="10"/>
                    <a:pt x="31" y="10"/>
                    <a:pt x="31" y="9"/>
                  </a:cubicBezTo>
                  <a:cubicBezTo>
                    <a:pt x="29" y="5"/>
                    <a:pt x="25" y="1"/>
                    <a:pt x="20" y="0"/>
                  </a:cubicBezTo>
                  <a:cubicBezTo>
                    <a:pt x="19" y="0"/>
                    <a:pt x="18" y="0"/>
                    <a:pt x="17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7" name="Freeform 112"/>
            <p:cNvSpPr>
              <a:spLocks/>
            </p:cNvSpPr>
            <p:nvPr/>
          </p:nvSpPr>
          <p:spPr bwMode="auto">
            <a:xfrm>
              <a:off x="-6289792" y="4368800"/>
              <a:ext cx="100013" cy="96838"/>
            </a:xfrm>
            <a:custGeom>
              <a:avLst/>
              <a:gdLst>
                <a:gd name="T0" fmla="*/ 16 w 31"/>
                <a:gd name="T1" fmla="*/ 0 h 30"/>
                <a:gd name="T2" fmla="*/ 1 w 31"/>
                <a:gd name="T3" fmla="*/ 12 h 30"/>
                <a:gd name="T4" fmla="*/ 1 w 31"/>
                <a:gd name="T5" fmla="*/ 18 h 30"/>
                <a:gd name="T6" fmla="*/ 1 w 31"/>
                <a:gd name="T7" fmla="*/ 19 h 30"/>
                <a:gd name="T8" fmla="*/ 12 w 31"/>
                <a:gd name="T9" fmla="*/ 30 h 30"/>
                <a:gd name="T10" fmla="*/ 16 w 31"/>
                <a:gd name="T11" fmla="*/ 30 h 30"/>
                <a:gd name="T12" fmla="*/ 28 w 31"/>
                <a:gd name="T13" fmla="*/ 23 h 30"/>
                <a:gd name="T14" fmla="*/ 29 w 31"/>
                <a:gd name="T15" fmla="*/ 22 h 30"/>
                <a:gd name="T16" fmla="*/ 30 w 31"/>
                <a:gd name="T17" fmla="*/ 18 h 30"/>
                <a:gd name="T18" fmla="*/ 30 w 31"/>
                <a:gd name="T19" fmla="*/ 13 h 30"/>
                <a:gd name="T20" fmla="*/ 30 w 31"/>
                <a:gd name="T21" fmla="*/ 12 h 30"/>
                <a:gd name="T22" fmla="*/ 21 w 31"/>
                <a:gd name="T23" fmla="*/ 1 h 30"/>
                <a:gd name="T24" fmla="*/ 20 w 31"/>
                <a:gd name="T25" fmla="*/ 1 h 30"/>
                <a:gd name="T26" fmla="*/ 19 w 31"/>
                <a:gd name="T27" fmla="*/ 0 h 30"/>
                <a:gd name="T28" fmla="*/ 16 w 31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30">
                  <a:moveTo>
                    <a:pt x="16" y="0"/>
                  </a:moveTo>
                  <a:cubicBezTo>
                    <a:pt x="9" y="0"/>
                    <a:pt x="2" y="5"/>
                    <a:pt x="1" y="12"/>
                  </a:cubicBezTo>
                  <a:cubicBezTo>
                    <a:pt x="0" y="14"/>
                    <a:pt x="0" y="16"/>
                    <a:pt x="1" y="18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3" y="24"/>
                    <a:pt x="7" y="28"/>
                    <a:pt x="12" y="30"/>
                  </a:cubicBezTo>
                  <a:cubicBezTo>
                    <a:pt x="13" y="30"/>
                    <a:pt x="15" y="30"/>
                    <a:pt x="16" y="30"/>
                  </a:cubicBezTo>
                  <a:cubicBezTo>
                    <a:pt x="21" y="30"/>
                    <a:pt x="25" y="27"/>
                    <a:pt x="28" y="23"/>
                  </a:cubicBezTo>
                  <a:cubicBezTo>
                    <a:pt x="28" y="23"/>
                    <a:pt x="28" y="23"/>
                    <a:pt x="29" y="22"/>
                  </a:cubicBezTo>
                  <a:cubicBezTo>
                    <a:pt x="29" y="21"/>
                    <a:pt x="30" y="20"/>
                    <a:pt x="30" y="18"/>
                  </a:cubicBezTo>
                  <a:cubicBezTo>
                    <a:pt x="31" y="16"/>
                    <a:pt x="31" y="14"/>
                    <a:pt x="30" y="13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9" y="7"/>
                    <a:pt x="26" y="3"/>
                    <a:pt x="21" y="1"/>
                  </a:cubicBezTo>
                  <a:cubicBezTo>
                    <a:pt x="21" y="1"/>
                    <a:pt x="21" y="1"/>
                    <a:pt x="20" y="1"/>
                  </a:cubicBezTo>
                  <a:cubicBezTo>
                    <a:pt x="20" y="0"/>
                    <a:pt x="19" y="0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8" name="Freeform 113"/>
            <p:cNvSpPr>
              <a:spLocks/>
            </p:cNvSpPr>
            <p:nvPr/>
          </p:nvSpPr>
          <p:spPr bwMode="auto">
            <a:xfrm>
              <a:off x="-6492992" y="4424363"/>
              <a:ext cx="96838" cy="96838"/>
            </a:xfrm>
            <a:custGeom>
              <a:avLst/>
              <a:gdLst>
                <a:gd name="T0" fmla="*/ 15 w 30"/>
                <a:gd name="T1" fmla="*/ 0 h 30"/>
                <a:gd name="T2" fmla="*/ 0 w 30"/>
                <a:gd name="T3" fmla="*/ 12 h 30"/>
                <a:gd name="T4" fmla="*/ 0 w 30"/>
                <a:gd name="T5" fmla="*/ 16 h 30"/>
                <a:gd name="T6" fmla="*/ 0 w 30"/>
                <a:gd name="T7" fmla="*/ 17 h 30"/>
                <a:gd name="T8" fmla="*/ 1 w 30"/>
                <a:gd name="T9" fmla="*/ 22 h 30"/>
                <a:gd name="T10" fmla="*/ 2 w 30"/>
                <a:gd name="T11" fmla="*/ 23 h 30"/>
                <a:gd name="T12" fmla="*/ 12 w 30"/>
                <a:gd name="T13" fmla="*/ 30 h 30"/>
                <a:gd name="T14" fmla="*/ 15 w 30"/>
                <a:gd name="T15" fmla="*/ 30 h 30"/>
                <a:gd name="T16" fmla="*/ 30 w 30"/>
                <a:gd name="T17" fmla="*/ 18 h 30"/>
                <a:gd name="T18" fmla="*/ 29 w 30"/>
                <a:gd name="T19" fmla="*/ 12 h 30"/>
                <a:gd name="T20" fmla="*/ 29 w 30"/>
                <a:gd name="T21" fmla="*/ 11 h 30"/>
                <a:gd name="T22" fmla="*/ 18 w 30"/>
                <a:gd name="T23" fmla="*/ 1 h 30"/>
                <a:gd name="T24" fmla="*/ 15 w 30"/>
                <a:gd name="T2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cubicBezTo>
                    <a:pt x="8" y="0"/>
                    <a:pt x="2" y="5"/>
                    <a:pt x="0" y="12"/>
                  </a:cubicBezTo>
                  <a:cubicBezTo>
                    <a:pt x="0" y="13"/>
                    <a:pt x="0" y="15"/>
                    <a:pt x="0" y="16"/>
                  </a:cubicBezTo>
                  <a:cubicBezTo>
                    <a:pt x="0" y="16"/>
                    <a:pt x="0" y="17"/>
                    <a:pt x="0" y="17"/>
                  </a:cubicBezTo>
                  <a:cubicBezTo>
                    <a:pt x="0" y="19"/>
                    <a:pt x="0" y="20"/>
                    <a:pt x="1" y="22"/>
                  </a:cubicBezTo>
                  <a:cubicBezTo>
                    <a:pt x="1" y="22"/>
                    <a:pt x="1" y="22"/>
                    <a:pt x="2" y="23"/>
                  </a:cubicBezTo>
                  <a:cubicBezTo>
                    <a:pt x="4" y="26"/>
                    <a:pt x="7" y="29"/>
                    <a:pt x="12" y="30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22" y="30"/>
                    <a:pt x="28" y="25"/>
                    <a:pt x="30" y="18"/>
                  </a:cubicBezTo>
                  <a:cubicBezTo>
                    <a:pt x="30" y="16"/>
                    <a:pt x="30" y="14"/>
                    <a:pt x="29" y="12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8" y="6"/>
                    <a:pt x="23" y="2"/>
                    <a:pt x="18" y="1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9" name="Freeform 114"/>
            <p:cNvSpPr>
              <a:spLocks/>
            </p:cNvSpPr>
            <p:nvPr/>
          </p:nvSpPr>
          <p:spPr bwMode="auto">
            <a:xfrm>
              <a:off x="-7539154" y="4500563"/>
              <a:ext cx="100013" cy="98425"/>
            </a:xfrm>
            <a:custGeom>
              <a:avLst/>
              <a:gdLst>
                <a:gd name="T0" fmla="*/ 16 w 31"/>
                <a:gd name="T1" fmla="*/ 0 h 30"/>
                <a:gd name="T2" fmla="*/ 15 w 31"/>
                <a:gd name="T3" fmla="*/ 0 h 30"/>
                <a:gd name="T4" fmla="*/ 14 w 31"/>
                <a:gd name="T5" fmla="*/ 0 h 30"/>
                <a:gd name="T6" fmla="*/ 1 w 31"/>
                <a:gd name="T7" fmla="*/ 12 h 30"/>
                <a:gd name="T8" fmla="*/ 5 w 31"/>
                <a:gd name="T9" fmla="*/ 25 h 30"/>
                <a:gd name="T10" fmla="*/ 5 w 31"/>
                <a:gd name="T11" fmla="*/ 26 h 30"/>
                <a:gd name="T12" fmla="*/ 10 w 31"/>
                <a:gd name="T13" fmla="*/ 29 h 30"/>
                <a:gd name="T14" fmla="*/ 11 w 31"/>
                <a:gd name="T15" fmla="*/ 30 h 30"/>
                <a:gd name="T16" fmla="*/ 13 w 31"/>
                <a:gd name="T17" fmla="*/ 30 h 30"/>
                <a:gd name="T18" fmla="*/ 16 w 31"/>
                <a:gd name="T19" fmla="*/ 30 h 30"/>
                <a:gd name="T20" fmla="*/ 29 w 31"/>
                <a:gd name="T21" fmla="*/ 21 h 30"/>
                <a:gd name="T22" fmla="*/ 30 w 31"/>
                <a:gd name="T23" fmla="*/ 20 h 30"/>
                <a:gd name="T24" fmla="*/ 30 w 31"/>
                <a:gd name="T25" fmla="*/ 18 h 30"/>
                <a:gd name="T26" fmla="*/ 31 w 31"/>
                <a:gd name="T27" fmla="*/ 15 h 30"/>
                <a:gd name="T28" fmla="*/ 31 w 31"/>
                <a:gd name="T29" fmla="*/ 14 h 30"/>
                <a:gd name="T30" fmla="*/ 19 w 31"/>
                <a:gd name="T31" fmla="*/ 0 h 30"/>
                <a:gd name="T32" fmla="*/ 16 w 31"/>
                <a:gd name="T3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30">
                  <a:moveTo>
                    <a:pt x="16" y="0"/>
                  </a:moveTo>
                  <a:cubicBezTo>
                    <a:pt x="16" y="0"/>
                    <a:pt x="15" y="0"/>
                    <a:pt x="15" y="0"/>
                  </a:cubicBezTo>
                  <a:cubicBezTo>
                    <a:pt x="15" y="0"/>
                    <a:pt x="15" y="0"/>
                    <a:pt x="14" y="0"/>
                  </a:cubicBezTo>
                  <a:cubicBezTo>
                    <a:pt x="8" y="1"/>
                    <a:pt x="2" y="5"/>
                    <a:pt x="1" y="12"/>
                  </a:cubicBezTo>
                  <a:cubicBezTo>
                    <a:pt x="0" y="17"/>
                    <a:pt x="1" y="22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7" y="27"/>
                    <a:pt x="8" y="29"/>
                    <a:pt x="10" y="29"/>
                  </a:cubicBezTo>
                  <a:cubicBezTo>
                    <a:pt x="11" y="29"/>
                    <a:pt x="11" y="30"/>
                    <a:pt x="11" y="30"/>
                  </a:cubicBezTo>
                  <a:cubicBezTo>
                    <a:pt x="12" y="30"/>
                    <a:pt x="12" y="30"/>
                    <a:pt x="13" y="30"/>
                  </a:cubicBezTo>
                  <a:cubicBezTo>
                    <a:pt x="14" y="30"/>
                    <a:pt x="15" y="30"/>
                    <a:pt x="16" y="30"/>
                  </a:cubicBezTo>
                  <a:cubicBezTo>
                    <a:pt x="22" y="30"/>
                    <a:pt x="27" y="27"/>
                    <a:pt x="29" y="21"/>
                  </a:cubicBezTo>
                  <a:cubicBezTo>
                    <a:pt x="30" y="21"/>
                    <a:pt x="30" y="21"/>
                    <a:pt x="30" y="20"/>
                  </a:cubicBezTo>
                  <a:cubicBezTo>
                    <a:pt x="30" y="20"/>
                    <a:pt x="30" y="19"/>
                    <a:pt x="30" y="18"/>
                  </a:cubicBezTo>
                  <a:cubicBezTo>
                    <a:pt x="31" y="17"/>
                    <a:pt x="31" y="16"/>
                    <a:pt x="31" y="15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0" y="7"/>
                    <a:pt x="25" y="2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0" name="Freeform 115"/>
            <p:cNvSpPr>
              <a:spLocks/>
            </p:cNvSpPr>
            <p:nvPr/>
          </p:nvSpPr>
          <p:spPr bwMode="auto">
            <a:xfrm>
              <a:off x="-7124817" y="5318125"/>
              <a:ext cx="103188" cy="96838"/>
            </a:xfrm>
            <a:custGeom>
              <a:avLst/>
              <a:gdLst>
                <a:gd name="T0" fmla="*/ 15 w 32"/>
                <a:gd name="T1" fmla="*/ 0 h 30"/>
                <a:gd name="T2" fmla="*/ 1 w 32"/>
                <a:gd name="T3" fmla="*/ 11 h 30"/>
                <a:gd name="T4" fmla="*/ 1 w 32"/>
                <a:gd name="T5" fmla="*/ 12 h 30"/>
                <a:gd name="T6" fmla="*/ 1 w 32"/>
                <a:gd name="T7" fmla="*/ 12 h 30"/>
                <a:gd name="T8" fmla="*/ 3 w 32"/>
                <a:gd name="T9" fmla="*/ 23 h 30"/>
                <a:gd name="T10" fmla="*/ 4 w 32"/>
                <a:gd name="T11" fmla="*/ 24 h 30"/>
                <a:gd name="T12" fmla="*/ 12 w 32"/>
                <a:gd name="T13" fmla="*/ 29 h 30"/>
                <a:gd name="T14" fmla="*/ 14 w 32"/>
                <a:gd name="T15" fmla="*/ 30 h 30"/>
                <a:gd name="T16" fmla="*/ 15 w 32"/>
                <a:gd name="T17" fmla="*/ 30 h 30"/>
                <a:gd name="T18" fmla="*/ 15 w 32"/>
                <a:gd name="T19" fmla="*/ 30 h 30"/>
                <a:gd name="T20" fmla="*/ 25 w 32"/>
                <a:gd name="T21" fmla="*/ 26 h 30"/>
                <a:gd name="T22" fmla="*/ 26 w 32"/>
                <a:gd name="T23" fmla="*/ 26 h 30"/>
                <a:gd name="T24" fmla="*/ 30 w 32"/>
                <a:gd name="T25" fmla="*/ 19 h 30"/>
                <a:gd name="T26" fmla="*/ 30 w 32"/>
                <a:gd name="T27" fmla="*/ 18 h 30"/>
                <a:gd name="T28" fmla="*/ 30 w 32"/>
                <a:gd name="T29" fmla="*/ 18 h 30"/>
                <a:gd name="T30" fmla="*/ 19 w 32"/>
                <a:gd name="T31" fmla="*/ 0 h 30"/>
                <a:gd name="T32" fmla="*/ 18 w 32"/>
                <a:gd name="T33" fmla="*/ 0 h 30"/>
                <a:gd name="T34" fmla="*/ 17 w 32"/>
                <a:gd name="T35" fmla="*/ 0 h 30"/>
                <a:gd name="T36" fmla="*/ 15 w 32"/>
                <a:gd name="T3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" h="30">
                  <a:moveTo>
                    <a:pt x="15" y="0"/>
                  </a:moveTo>
                  <a:cubicBezTo>
                    <a:pt x="9" y="0"/>
                    <a:pt x="2" y="4"/>
                    <a:pt x="1" y="11"/>
                  </a:cubicBezTo>
                  <a:cubicBezTo>
                    <a:pt x="1" y="11"/>
                    <a:pt x="1" y="11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6"/>
                    <a:pt x="1" y="20"/>
                    <a:pt x="3" y="23"/>
                  </a:cubicBezTo>
                  <a:cubicBezTo>
                    <a:pt x="3" y="24"/>
                    <a:pt x="4" y="24"/>
                    <a:pt x="4" y="24"/>
                  </a:cubicBezTo>
                  <a:cubicBezTo>
                    <a:pt x="6" y="27"/>
                    <a:pt x="9" y="29"/>
                    <a:pt x="12" y="29"/>
                  </a:cubicBezTo>
                  <a:cubicBezTo>
                    <a:pt x="13" y="30"/>
                    <a:pt x="13" y="30"/>
                    <a:pt x="14" y="30"/>
                  </a:cubicBezTo>
                  <a:cubicBezTo>
                    <a:pt x="14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9" y="30"/>
                    <a:pt x="22" y="29"/>
                    <a:pt x="25" y="26"/>
                  </a:cubicBezTo>
                  <a:cubicBezTo>
                    <a:pt x="25" y="26"/>
                    <a:pt x="25" y="26"/>
                    <a:pt x="26" y="26"/>
                  </a:cubicBezTo>
                  <a:cubicBezTo>
                    <a:pt x="28" y="24"/>
                    <a:pt x="29" y="22"/>
                    <a:pt x="30" y="19"/>
                  </a:cubicBezTo>
                  <a:cubicBezTo>
                    <a:pt x="30" y="19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2" y="10"/>
                    <a:pt x="27" y="2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7" y="0"/>
                    <a:pt x="17" y="0"/>
                  </a:cubicBezTo>
                  <a:cubicBezTo>
                    <a:pt x="16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1" name="Freeform 116"/>
            <p:cNvSpPr>
              <a:spLocks/>
            </p:cNvSpPr>
            <p:nvPr/>
          </p:nvSpPr>
          <p:spPr bwMode="auto">
            <a:xfrm>
              <a:off x="-8151929" y="5102225"/>
              <a:ext cx="100013" cy="96838"/>
            </a:xfrm>
            <a:custGeom>
              <a:avLst/>
              <a:gdLst>
                <a:gd name="T0" fmla="*/ 15 w 31"/>
                <a:gd name="T1" fmla="*/ 0 h 30"/>
                <a:gd name="T2" fmla="*/ 6 w 31"/>
                <a:gd name="T3" fmla="*/ 3 h 30"/>
                <a:gd name="T4" fmla="*/ 5 w 31"/>
                <a:gd name="T5" fmla="*/ 4 h 30"/>
                <a:gd name="T6" fmla="*/ 1 w 31"/>
                <a:gd name="T7" fmla="*/ 12 h 30"/>
                <a:gd name="T8" fmla="*/ 0 w 31"/>
                <a:gd name="T9" fmla="*/ 16 h 30"/>
                <a:gd name="T10" fmla="*/ 0 w 31"/>
                <a:gd name="T11" fmla="*/ 17 h 30"/>
                <a:gd name="T12" fmla="*/ 6 w 31"/>
                <a:gd name="T13" fmla="*/ 27 h 30"/>
                <a:gd name="T14" fmla="*/ 7 w 31"/>
                <a:gd name="T15" fmla="*/ 28 h 30"/>
                <a:gd name="T16" fmla="*/ 12 w 31"/>
                <a:gd name="T17" fmla="*/ 30 h 30"/>
                <a:gd name="T18" fmla="*/ 15 w 31"/>
                <a:gd name="T19" fmla="*/ 30 h 30"/>
                <a:gd name="T20" fmla="*/ 17 w 31"/>
                <a:gd name="T21" fmla="*/ 30 h 30"/>
                <a:gd name="T22" fmla="*/ 18 w 31"/>
                <a:gd name="T23" fmla="*/ 30 h 30"/>
                <a:gd name="T24" fmla="*/ 30 w 31"/>
                <a:gd name="T25" fmla="*/ 19 h 30"/>
                <a:gd name="T26" fmla="*/ 30 w 31"/>
                <a:gd name="T27" fmla="*/ 18 h 30"/>
                <a:gd name="T28" fmla="*/ 30 w 31"/>
                <a:gd name="T29" fmla="*/ 18 h 30"/>
                <a:gd name="T30" fmla="*/ 27 w 31"/>
                <a:gd name="T31" fmla="*/ 5 h 30"/>
                <a:gd name="T32" fmla="*/ 26 w 31"/>
                <a:gd name="T33" fmla="*/ 4 h 30"/>
                <a:gd name="T34" fmla="*/ 18 w 31"/>
                <a:gd name="T35" fmla="*/ 0 h 30"/>
                <a:gd name="T36" fmla="*/ 15 w 31"/>
                <a:gd name="T3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cubicBezTo>
                    <a:pt x="12" y="0"/>
                    <a:pt x="8" y="1"/>
                    <a:pt x="6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6"/>
                    <a:pt x="1" y="9"/>
                    <a:pt x="1" y="12"/>
                  </a:cubicBezTo>
                  <a:cubicBezTo>
                    <a:pt x="0" y="13"/>
                    <a:pt x="0" y="14"/>
                    <a:pt x="0" y="16"/>
                  </a:cubicBezTo>
                  <a:cubicBezTo>
                    <a:pt x="0" y="16"/>
                    <a:pt x="0" y="16"/>
                    <a:pt x="0" y="17"/>
                  </a:cubicBezTo>
                  <a:cubicBezTo>
                    <a:pt x="1" y="21"/>
                    <a:pt x="3" y="25"/>
                    <a:pt x="6" y="27"/>
                  </a:cubicBezTo>
                  <a:cubicBezTo>
                    <a:pt x="7" y="27"/>
                    <a:pt x="7" y="27"/>
                    <a:pt x="7" y="28"/>
                  </a:cubicBezTo>
                  <a:cubicBezTo>
                    <a:pt x="9" y="29"/>
                    <a:pt x="10" y="29"/>
                    <a:pt x="12" y="30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16" y="30"/>
                    <a:pt x="16" y="30"/>
                    <a:pt x="17" y="30"/>
                  </a:cubicBezTo>
                  <a:cubicBezTo>
                    <a:pt x="17" y="30"/>
                    <a:pt x="17" y="30"/>
                    <a:pt x="18" y="30"/>
                  </a:cubicBezTo>
                  <a:cubicBezTo>
                    <a:pt x="24" y="29"/>
                    <a:pt x="29" y="25"/>
                    <a:pt x="30" y="19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1" y="13"/>
                    <a:pt x="30" y="8"/>
                    <a:pt x="27" y="5"/>
                  </a:cubicBezTo>
                  <a:cubicBezTo>
                    <a:pt x="26" y="5"/>
                    <a:pt x="26" y="4"/>
                    <a:pt x="26" y="4"/>
                  </a:cubicBezTo>
                  <a:cubicBezTo>
                    <a:pt x="24" y="2"/>
                    <a:pt x="21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2" name="Freeform 117"/>
            <p:cNvSpPr>
              <a:spLocks/>
            </p:cNvSpPr>
            <p:nvPr/>
          </p:nvSpPr>
          <p:spPr bwMode="auto">
            <a:xfrm>
              <a:off x="-7051792" y="4705350"/>
              <a:ext cx="103188" cy="96838"/>
            </a:xfrm>
            <a:custGeom>
              <a:avLst/>
              <a:gdLst>
                <a:gd name="T0" fmla="*/ 17 w 32"/>
                <a:gd name="T1" fmla="*/ 0 h 30"/>
                <a:gd name="T2" fmla="*/ 3 w 32"/>
                <a:gd name="T3" fmla="*/ 9 h 30"/>
                <a:gd name="T4" fmla="*/ 3 w 32"/>
                <a:gd name="T5" fmla="*/ 10 h 30"/>
                <a:gd name="T6" fmla="*/ 2 w 32"/>
                <a:gd name="T7" fmla="*/ 12 h 30"/>
                <a:gd name="T8" fmla="*/ 14 w 32"/>
                <a:gd name="T9" fmla="*/ 30 h 30"/>
                <a:gd name="T10" fmla="*/ 14 w 32"/>
                <a:gd name="T11" fmla="*/ 30 h 30"/>
                <a:gd name="T12" fmla="*/ 15 w 32"/>
                <a:gd name="T13" fmla="*/ 30 h 30"/>
                <a:gd name="T14" fmla="*/ 17 w 32"/>
                <a:gd name="T15" fmla="*/ 30 h 30"/>
                <a:gd name="T16" fmla="*/ 27 w 32"/>
                <a:gd name="T17" fmla="*/ 26 h 30"/>
                <a:gd name="T18" fmla="*/ 27 w 32"/>
                <a:gd name="T19" fmla="*/ 26 h 30"/>
                <a:gd name="T20" fmla="*/ 32 w 32"/>
                <a:gd name="T21" fmla="*/ 18 h 30"/>
                <a:gd name="T22" fmla="*/ 32 w 32"/>
                <a:gd name="T23" fmla="*/ 16 h 30"/>
                <a:gd name="T24" fmla="*/ 32 w 32"/>
                <a:gd name="T25" fmla="*/ 15 h 30"/>
                <a:gd name="T26" fmla="*/ 32 w 32"/>
                <a:gd name="T27" fmla="*/ 11 h 30"/>
                <a:gd name="T28" fmla="*/ 31 w 32"/>
                <a:gd name="T29" fmla="*/ 10 h 30"/>
                <a:gd name="T30" fmla="*/ 31 w 32"/>
                <a:gd name="T31" fmla="*/ 9 h 30"/>
                <a:gd name="T32" fmla="*/ 30 w 32"/>
                <a:gd name="T33" fmla="*/ 8 h 30"/>
                <a:gd name="T34" fmla="*/ 20 w 32"/>
                <a:gd name="T35" fmla="*/ 0 h 30"/>
                <a:gd name="T36" fmla="*/ 17 w 32"/>
                <a:gd name="T3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" h="30">
                  <a:moveTo>
                    <a:pt x="17" y="0"/>
                  </a:moveTo>
                  <a:cubicBezTo>
                    <a:pt x="11" y="0"/>
                    <a:pt x="6" y="3"/>
                    <a:pt x="3" y="9"/>
                  </a:cubicBezTo>
                  <a:cubicBezTo>
                    <a:pt x="3" y="9"/>
                    <a:pt x="3" y="9"/>
                    <a:pt x="3" y="10"/>
                  </a:cubicBezTo>
                  <a:cubicBezTo>
                    <a:pt x="2" y="10"/>
                    <a:pt x="2" y="11"/>
                    <a:pt x="2" y="12"/>
                  </a:cubicBezTo>
                  <a:cubicBezTo>
                    <a:pt x="0" y="20"/>
                    <a:pt x="6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6" y="30"/>
                    <a:pt x="16" y="30"/>
                    <a:pt x="17" y="30"/>
                  </a:cubicBezTo>
                  <a:cubicBezTo>
                    <a:pt x="20" y="30"/>
                    <a:pt x="24" y="29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9" y="24"/>
                    <a:pt x="31" y="21"/>
                    <a:pt x="32" y="18"/>
                  </a:cubicBezTo>
                  <a:cubicBezTo>
                    <a:pt x="32" y="17"/>
                    <a:pt x="32" y="17"/>
                    <a:pt x="32" y="16"/>
                  </a:cubicBezTo>
                  <a:cubicBezTo>
                    <a:pt x="32" y="16"/>
                    <a:pt x="32" y="16"/>
                    <a:pt x="32" y="15"/>
                  </a:cubicBezTo>
                  <a:cubicBezTo>
                    <a:pt x="32" y="14"/>
                    <a:pt x="32" y="13"/>
                    <a:pt x="32" y="11"/>
                  </a:cubicBezTo>
                  <a:cubicBezTo>
                    <a:pt x="31" y="11"/>
                    <a:pt x="31" y="11"/>
                    <a:pt x="31" y="10"/>
                  </a:cubicBezTo>
                  <a:cubicBezTo>
                    <a:pt x="31" y="10"/>
                    <a:pt x="31" y="9"/>
                    <a:pt x="31" y="9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8" y="4"/>
                    <a:pt x="24" y="1"/>
                    <a:pt x="20" y="0"/>
                  </a:cubicBezTo>
                  <a:cubicBezTo>
                    <a:pt x="19" y="0"/>
                    <a:pt x="18" y="0"/>
                    <a:pt x="17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3" name="Freeform 118"/>
            <p:cNvSpPr>
              <a:spLocks/>
            </p:cNvSpPr>
            <p:nvPr/>
          </p:nvSpPr>
          <p:spPr bwMode="auto">
            <a:xfrm>
              <a:off x="-8898054" y="3652838"/>
              <a:ext cx="96838" cy="96838"/>
            </a:xfrm>
            <a:custGeom>
              <a:avLst/>
              <a:gdLst>
                <a:gd name="T0" fmla="*/ 15 w 30"/>
                <a:gd name="T1" fmla="*/ 0 h 30"/>
                <a:gd name="T2" fmla="*/ 3 w 30"/>
                <a:gd name="T3" fmla="*/ 6 h 30"/>
                <a:gd name="T4" fmla="*/ 2 w 30"/>
                <a:gd name="T5" fmla="*/ 7 h 30"/>
                <a:gd name="T6" fmla="*/ 0 w 30"/>
                <a:gd name="T7" fmla="*/ 12 h 30"/>
                <a:gd name="T8" fmla="*/ 0 w 30"/>
                <a:gd name="T9" fmla="*/ 14 h 30"/>
                <a:gd name="T10" fmla="*/ 0 w 30"/>
                <a:gd name="T11" fmla="*/ 15 h 30"/>
                <a:gd name="T12" fmla="*/ 7 w 30"/>
                <a:gd name="T13" fmla="*/ 28 h 30"/>
                <a:gd name="T14" fmla="*/ 8 w 30"/>
                <a:gd name="T15" fmla="*/ 29 h 30"/>
                <a:gd name="T16" fmla="*/ 12 w 30"/>
                <a:gd name="T17" fmla="*/ 30 h 30"/>
                <a:gd name="T18" fmla="*/ 15 w 30"/>
                <a:gd name="T19" fmla="*/ 30 h 30"/>
                <a:gd name="T20" fmla="*/ 27 w 30"/>
                <a:gd name="T21" fmla="*/ 24 h 30"/>
                <a:gd name="T22" fmla="*/ 28 w 30"/>
                <a:gd name="T23" fmla="*/ 23 h 30"/>
                <a:gd name="T24" fmla="*/ 30 w 30"/>
                <a:gd name="T25" fmla="*/ 18 h 30"/>
                <a:gd name="T26" fmla="*/ 28 w 30"/>
                <a:gd name="T27" fmla="*/ 8 h 30"/>
                <a:gd name="T28" fmla="*/ 27 w 30"/>
                <a:gd name="T29" fmla="*/ 7 h 30"/>
                <a:gd name="T30" fmla="*/ 18 w 30"/>
                <a:gd name="T31" fmla="*/ 0 h 30"/>
                <a:gd name="T32" fmla="*/ 15 w 30"/>
                <a:gd name="T3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cubicBezTo>
                    <a:pt x="10" y="0"/>
                    <a:pt x="6" y="2"/>
                    <a:pt x="3" y="6"/>
                  </a:cubicBezTo>
                  <a:cubicBezTo>
                    <a:pt x="3" y="6"/>
                    <a:pt x="2" y="7"/>
                    <a:pt x="2" y="7"/>
                  </a:cubicBezTo>
                  <a:cubicBezTo>
                    <a:pt x="1" y="8"/>
                    <a:pt x="1" y="10"/>
                    <a:pt x="0" y="12"/>
                  </a:cubicBezTo>
                  <a:cubicBezTo>
                    <a:pt x="0" y="13"/>
                    <a:pt x="0" y="14"/>
                    <a:pt x="0" y="14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21"/>
                    <a:pt x="3" y="25"/>
                    <a:pt x="7" y="28"/>
                  </a:cubicBezTo>
                  <a:cubicBezTo>
                    <a:pt x="8" y="28"/>
                    <a:pt x="8" y="28"/>
                    <a:pt x="8" y="29"/>
                  </a:cubicBezTo>
                  <a:cubicBezTo>
                    <a:pt x="9" y="29"/>
                    <a:pt x="11" y="30"/>
                    <a:pt x="12" y="30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20" y="30"/>
                    <a:pt x="24" y="28"/>
                    <a:pt x="27" y="24"/>
                  </a:cubicBezTo>
                  <a:cubicBezTo>
                    <a:pt x="27" y="24"/>
                    <a:pt x="27" y="23"/>
                    <a:pt x="28" y="23"/>
                  </a:cubicBezTo>
                  <a:cubicBezTo>
                    <a:pt x="29" y="22"/>
                    <a:pt x="29" y="20"/>
                    <a:pt x="30" y="18"/>
                  </a:cubicBezTo>
                  <a:cubicBezTo>
                    <a:pt x="30" y="14"/>
                    <a:pt x="30" y="11"/>
                    <a:pt x="28" y="8"/>
                  </a:cubicBezTo>
                  <a:cubicBezTo>
                    <a:pt x="28" y="7"/>
                    <a:pt x="28" y="7"/>
                    <a:pt x="27" y="7"/>
                  </a:cubicBezTo>
                  <a:cubicBezTo>
                    <a:pt x="25" y="4"/>
                    <a:pt x="22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4" name="Freeform 119"/>
            <p:cNvSpPr>
              <a:spLocks/>
            </p:cNvSpPr>
            <p:nvPr/>
          </p:nvSpPr>
          <p:spPr bwMode="auto">
            <a:xfrm>
              <a:off x="-9766417" y="5237163"/>
              <a:ext cx="100013" cy="96838"/>
            </a:xfrm>
            <a:custGeom>
              <a:avLst/>
              <a:gdLst>
                <a:gd name="T0" fmla="*/ 16 w 31"/>
                <a:gd name="T1" fmla="*/ 0 h 30"/>
                <a:gd name="T2" fmla="*/ 13 w 31"/>
                <a:gd name="T3" fmla="*/ 0 h 30"/>
                <a:gd name="T4" fmla="*/ 12 w 31"/>
                <a:gd name="T5" fmla="*/ 1 h 30"/>
                <a:gd name="T6" fmla="*/ 1 w 31"/>
                <a:gd name="T7" fmla="*/ 12 h 30"/>
                <a:gd name="T8" fmla="*/ 3 w 31"/>
                <a:gd name="T9" fmla="*/ 24 h 30"/>
                <a:gd name="T10" fmla="*/ 4 w 31"/>
                <a:gd name="T11" fmla="*/ 25 h 30"/>
                <a:gd name="T12" fmla="*/ 13 w 31"/>
                <a:gd name="T13" fmla="*/ 30 h 30"/>
                <a:gd name="T14" fmla="*/ 16 w 31"/>
                <a:gd name="T15" fmla="*/ 30 h 30"/>
                <a:gd name="T16" fmla="*/ 21 w 31"/>
                <a:gd name="T17" fmla="*/ 29 h 30"/>
                <a:gd name="T18" fmla="*/ 22 w 31"/>
                <a:gd name="T19" fmla="*/ 29 h 30"/>
                <a:gd name="T20" fmla="*/ 29 w 31"/>
                <a:gd name="T21" fmla="*/ 22 h 30"/>
                <a:gd name="T22" fmla="*/ 30 w 31"/>
                <a:gd name="T23" fmla="*/ 21 h 30"/>
                <a:gd name="T24" fmla="*/ 30 w 31"/>
                <a:gd name="T25" fmla="*/ 18 h 30"/>
                <a:gd name="T26" fmla="*/ 31 w 31"/>
                <a:gd name="T27" fmla="*/ 14 h 30"/>
                <a:gd name="T28" fmla="*/ 31 w 31"/>
                <a:gd name="T29" fmla="*/ 13 h 30"/>
                <a:gd name="T30" fmla="*/ 29 w 31"/>
                <a:gd name="T31" fmla="*/ 8 h 30"/>
                <a:gd name="T32" fmla="*/ 28 w 31"/>
                <a:gd name="T33" fmla="*/ 7 h 30"/>
                <a:gd name="T34" fmla="*/ 23 w 31"/>
                <a:gd name="T35" fmla="*/ 2 h 30"/>
                <a:gd name="T36" fmla="*/ 22 w 31"/>
                <a:gd name="T37" fmla="*/ 2 h 30"/>
                <a:gd name="T38" fmla="*/ 19 w 31"/>
                <a:gd name="T39" fmla="*/ 0 h 30"/>
                <a:gd name="T40" fmla="*/ 18 w 31"/>
                <a:gd name="T41" fmla="*/ 0 h 30"/>
                <a:gd name="T42" fmla="*/ 17 w 31"/>
                <a:gd name="T43" fmla="*/ 0 h 30"/>
                <a:gd name="T44" fmla="*/ 16 w 31"/>
                <a:gd name="T4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0">
                  <a:moveTo>
                    <a:pt x="16" y="0"/>
                  </a:moveTo>
                  <a:cubicBezTo>
                    <a:pt x="15" y="0"/>
                    <a:pt x="14" y="0"/>
                    <a:pt x="13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6" y="2"/>
                    <a:pt x="2" y="6"/>
                    <a:pt x="1" y="12"/>
                  </a:cubicBezTo>
                  <a:cubicBezTo>
                    <a:pt x="0" y="16"/>
                    <a:pt x="1" y="21"/>
                    <a:pt x="3" y="24"/>
                  </a:cubicBezTo>
                  <a:cubicBezTo>
                    <a:pt x="3" y="24"/>
                    <a:pt x="4" y="24"/>
                    <a:pt x="4" y="25"/>
                  </a:cubicBezTo>
                  <a:cubicBezTo>
                    <a:pt x="6" y="27"/>
                    <a:pt x="9" y="29"/>
                    <a:pt x="13" y="30"/>
                  </a:cubicBezTo>
                  <a:cubicBezTo>
                    <a:pt x="14" y="30"/>
                    <a:pt x="15" y="30"/>
                    <a:pt x="16" y="30"/>
                  </a:cubicBezTo>
                  <a:cubicBezTo>
                    <a:pt x="18" y="30"/>
                    <a:pt x="19" y="30"/>
                    <a:pt x="21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5" y="27"/>
                    <a:pt x="28" y="25"/>
                    <a:pt x="29" y="22"/>
                  </a:cubicBezTo>
                  <a:cubicBezTo>
                    <a:pt x="29" y="22"/>
                    <a:pt x="29" y="21"/>
                    <a:pt x="30" y="21"/>
                  </a:cubicBezTo>
                  <a:cubicBezTo>
                    <a:pt x="30" y="20"/>
                    <a:pt x="30" y="19"/>
                    <a:pt x="30" y="18"/>
                  </a:cubicBezTo>
                  <a:cubicBezTo>
                    <a:pt x="31" y="17"/>
                    <a:pt x="31" y="16"/>
                    <a:pt x="31" y="14"/>
                  </a:cubicBezTo>
                  <a:cubicBezTo>
                    <a:pt x="31" y="14"/>
                    <a:pt x="31" y="14"/>
                    <a:pt x="31" y="13"/>
                  </a:cubicBezTo>
                  <a:cubicBezTo>
                    <a:pt x="30" y="12"/>
                    <a:pt x="30" y="10"/>
                    <a:pt x="29" y="8"/>
                  </a:cubicBezTo>
                  <a:cubicBezTo>
                    <a:pt x="29" y="8"/>
                    <a:pt x="29" y="7"/>
                    <a:pt x="28" y="7"/>
                  </a:cubicBezTo>
                  <a:cubicBezTo>
                    <a:pt x="27" y="5"/>
                    <a:pt x="25" y="3"/>
                    <a:pt x="23" y="2"/>
                  </a:cubicBezTo>
                  <a:cubicBezTo>
                    <a:pt x="23" y="2"/>
                    <a:pt x="23" y="2"/>
                    <a:pt x="22" y="2"/>
                  </a:cubicBezTo>
                  <a:cubicBezTo>
                    <a:pt x="21" y="1"/>
                    <a:pt x="20" y="1"/>
                    <a:pt x="19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18" y="0"/>
                    <a:pt x="18" y="0"/>
                    <a:pt x="17" y="0"/>
                  </a:cubicBezTo>
                  <a:cubicBezTo>
                    <a:pt x="17" y="0"/>
                    <a:pt x="16" y="0"/>
                    <a:pt x="1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5" name="Freeform 120"/>
            <p:cNvSpPr>
              <a:spLocks/>
            </p:cNvSpPr>
            <p:nvPr/>
          </p:nvSpPr>
          <p:spPr bwMode="auto">
            <a:xfrm>
              <a:off x="-8729779" y="4624388"/>
              <a:ext cx="103188" cy="96838"/>
            </a:xfrm>
            <a:custGeom>
              <a:avLst/>
              <a:gdLst>
                <a:gd name="T0" fmla="*/ 16 w 32"/>
                <a:gd name="T1" fmla="*/ 0 h 30"/>
                <a:gd name="T2" fmla="*/ 1 w 32"/>
                <a:gd name="T3" fmla="*/ 12 h 30"/>
                <a:gd name="T4" fmla="*/ 3 w 32"/>
                <a:gd name="T5" fmla="*/ 22 h 30"/>
                <a:gd name="T6" fmla="*/ 3 w 32"/>
                <a:gd name="T7" fmla="*/ 23 h 30"/>
                <a:gd name="T8" fmla="*/ 12 w 32"/>
                <a:gd name="T9" fmla="*/ 30 h 30"/>
                <a:gd name="T10" fmla="*/ 13 w 32"/>
                <a:gd name="T11" fmla="*/ 30 h 30"/>
                <a:gd name="T12" fmla="*/ 13 w 32"/>
                <a:gd name="T13" fmla="*/ 30 h 30"/>
                <a:gd name="T14" fmla="*/ 16 w 32"/>
                <a:gd name="T15" fmla="*/ 30 h 30"/>
                <a:gd name="T16" fmla="*/ 27 w 32"/>
                <a:gd name="T17" fmla="*/ 25 h 30"/>
                <a:gd name="T18" fmla="*/ 28 w 32"/>
                <a:gd name="T19" fmla="*/ 24 h 30"/>
                <a:gd name="T20" fmla="*/ 31 w 32"/>
                <a:gd name="T21" fmla="*/ 18 h 30"/>
                <a:gd name="T22" fmla="*/ 25 w 32"/>
                <a:gd name="T23" fmla="*/ 3 h 30"/>
                <a:gd name="T24" fmla="*/ 24 w 32"/>
                <a:gd name="T25" fmla="*/ 2 h 30"/>
                <a:gd name="T26" fmla="*/ 19 w 32"/>
                <a:gd name="T27" fmla="*/ 0 h 30"/>
                <a:gd name="T28" fmla="*/ 16 w 32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30">
                  <a:moveTo>
                    <a:pt x="16" y="0"/>
                  </a:moveTo>
                  <a:cubicBezTo>
                    <a:pt x="9" y="0"/>
                    <a:pt x="3" y="5"/>
                    <a:pt x="1" y="12"/>
                  </a:cubicBezTo>
                  <a:cubicBezTo>
                    <a:pt x="0" y="16"/>
                    <a:pt x="1" y="19"/>
                    <a:pt x="3" y="22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5" y="26"/>
                    <a:pt x="8" y="29"/>
                    <a:pt x="12" y="30"/>
                  </a:cubicBezTo>
                  <a:cubicBezTo>
                    <a:pt x="12" y="30"/>
                    <a:pt x="12" y="30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5" y="30"/>
                    <a:pt x="16" y="30"/>
                  </a:cubicBezTo>
                  <a:cubicBezTo>
                    <a:pt x="20" y="30"/>
                    <a:pt x="24" y="28"/>
                    <a:pt x="27" y="25"/>
                  </a:cubicBezTo>
                  <a:cubicBezTo>
                    <a:pt x="27" y="25"/>
                    <a:pt x="28" y="24"/>
                    <a:pt x="28" y="24"/>
                  </a:cubicBezTo>
                  <a:cubicBezTo>
                    <a:pt x="29" y="22"/>
                    <a:pt x="30" y="20"/>
                    <a:pt x="31" y="18"/>
                  </a:cubicBezTo>
                  <a:cubicBezTo>
                    <a:pt x="32" y="12"/>
                    <a:pt x="29" y="6"/>
                    <a:pt x="25" y="3"/>
                  </a:cubicBezTo>
                  <a:cubicBezTo>
                    <a:pt x="24" y="3"/>
                    <a:pt x="24" y="2"/>
                    <a:pt x="24" y="2"/>
                  </a:cubicBezTo>
                  <a:cubicBezTo>
                    <a:pt x="22" y="1"/>
                    <a:pt x="21" y="1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6" name="Freeform 121"/>
            <p:cNvSpPr>
              <a:spLocks/>
            </p:cNvSpPr>
            <p:nvPr/>
          </p:nvSpPr>
          <p:spPr bwMode="auto">
            <a:xfrm>
              <a:off x="-7577254" y="3797300"/>
              <a:ext cx="96838" cy="96838"/>
            </a:xfrm>
            <a:custGeom>
              <a:avLst/>
              <a:gdLst>
                <a:gd name="T0" fmla="*/ 15 w 30"/>
                <a:gd name="T1" fmla="*/ 0 h 30"/>
                <a:gd name="T2" fmla="*/ 0 w 30"/>
                <a:gd name="T3" fmla="*/ 12 h 30"/>
                <a:gd name="T4" fmla="*/ 0 w 30"/>
                <a:gd name="T5" fmla="*/ 19 h 30"/>
                <a:gd name="T6" fmla="*/ 1 w 30"/>
                <a:gd name="T7" fmla="*/ 20 h 30"/>
                <a:gd name="T8" fmla="*/ 12 w 30"/>
                <a:gd name="T9" fmla="*/ 30 h 30"/>
                <a:gd name="T10" fmla="*/ 15 w 30"/>
                <a:gd name="T11" fmla="*/ 30 h 30"/>
                <a:gd name="T12" fmla="*/ 15 w 30"/>
                <a:gd name="T13" fmla="*/ 30 h 30"/>
                <a:gd name="T14" fmla="*/ 16 w 30"/>
                <a:gd name="T15" fmla="*/ 30 h 30"/>
                <a:gd name="T16" fmla="*/ 30 w 30"/>
                <a:gd name="T17" fmla="*/ 18 h 30"/>
                <a:gd name="T18" fmla="*/ 30 w 30"/>
                <a:gd name="T19" fmla="*/ 16 h 30"/>
                <a:gd name="T20" fmla="*/ 30 w 30"/>
                <a:gd name="T21" fmla="*/ 15 h 30"/>
                <a:gd name="T22" fmla="*/ 29 w 30"/>
                <a:gd name="T23" fmla="*/ 8 h 30"/>
                <a:gd name="T24" fmla="*/ 28 w 30"/>
                <a:gd name="T25" fmla="*/ 8 h 30"/>
                <a:gd name="T26" fmla="*/ 18 w 30"/>
                <a:gd name="T27" fmla="*/ 0 h 30"/>
                <a:gd name="T28" fmla="*/ 15 w 30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cubicBezTo>
                    <a:pt x="8" y="0"/>
                    <a:pt x="2" y="5"/>
                    <a:pt x="0" y="12"/>
                  </a:cubicBezTo>
                  <a:cubicBezTo>
                    <a:pt x="0" y="14"/>
                    <a:pt x="0" y="17"/>
                    <a:pt x="0" y="19"/>
                  </a:cubicBezTo>
                  <a:cubicBezTo>
                    <a:pt x="1" y="19"/>
                    <a:pt x="1" y="19"/>
                    <a:pt x="1" y="20"/>
                  </a:cubicBezTo>
                  <a:cubicBezTo>
                    <a:pt x="2" y="25"/>
                    <a:pt x="7" y="29"/>
                    <a:pt x="12" y="30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23" y="30"/>
                    <a:pt x="28" y="25"/>
                    <a:pt x="30" y="18"/>
                  </a:cubicBezTo>
                  <a:cubicBezTo>
                    <a:pt x="30" y="18"/>
                    <a:pt x="30" y="17"/>
                    <a:pt x="30" y="16"/>
                  </a:cubicBezTo>
                  <a:cubicBezTo>
                    <a:pt x="30" y="16"/>
                    <a:pt x="30" y="16"/>
                    <a:pt x="30" y="15"/>
                  </a:cubicBezTo>
                  <a:cubicBezTo>
                    <a:pt x="30" y="13"/>
                    <a:pt x="30" y="11"/>
                    <a:pt x="29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6" y="4"/>
                    <a:pt x="23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7" name="Freeform 122"/>
            <p:cNvSpPr>
              <a:spLocks/>
            </p:cNvSpPr>
            <p:nvPr/>
          </p:nvSpPr>
          <p:spPr bwMode="auto">
            <a:xfrm>
              <a:off x="-9188567" y="6557963"/>
              <a:ext cx="103188" cy="96838"/>
            </a:xfrm>
            <a:custGeom>
              <a:avLst/>
              <a:gdLst>
                <a:gd name="T0" fmla="*/ 17 w 32"/>
                <a:gd name="T1" fmla="*/ 0 h 30"/>
                <a:gd name="T2" fmla="*/ 11 w 32"/>
                <a:gd name="T3" fmla="*/ 1 h 30"/>
                <a:gd name="T4" fmla="*/ 10 w 32"/>
                <a:gd name="T5" fmla="*/ 2 h 30"/>
                <a:gd name="T6" fmla="*/ 4 w 32"/>
                <a:gd name="T7" fmla="*/ 7 h 30"/>
                <a:gd name="T8" fmla="*/ 3 w 32"/>
                <a:gd name="T9" fmla="*/ 8 h 30"/>
                <a:gd name="T10" fmla="*/ 2 w 32"/>
                <a:gd name="T11" fmla="*/ 12 h 30"/>
                <a:gd name="T12" fmla="*/ 14 w 32"/>
                <a:gd name="T13" fmla="*/ 30 h 30"/>
                <a:gd name="T14" fmla="*/ 17 w 32"/>
                <a:gd name="T15" fmla="*/ 30 h 30"/>
                <a:gd name="T16" fmla="*/ 27 w 32"/>
                <a:gd name="T17" fmla="*/ 26 h 30"/>
                <a:gd name="T18" fmla="*/ 28 w 32"/>
                <a:gd name="T19" fmla="*/ 25 h 30"/>
                <a:gd name="T20" fmla="*/ 31 w 32"/>
                <a:gd name="T21" fmla="*/ 19 h 30"/>
                <a:gd name="T22" fmla="*/ 31 w 32"/>
                <a:gd name="T23" fmla="*/ 18 h 30"/>
                <a:gd name="T24" fmla="*/ 31 w 32"/>
                <a:gd name="T25" fmla="*/ 18 h 30"/>
                <a:gd name="T26" fmla="*/ 30 w 32"/>
                <a:gd name="T27" fmla="*/ 9 h 30"/>
                <a:gd name="T28" fmla="*/ 30 w 32"/>
                <a:gd name="T29" fmla="*/ 8 h 30"/>
                <a:gd name="T30" fmla="*/ 26 w 32"/>
                <a:gd name="T31" fmla="*/ 3 h 30"/>
                <a:gd name="T32" fmla="*/ 25 w 32"/>
                <a:gd name="T33" fmla="*/ 3 h 30"/>
                <a:gd name="T34" fmla="*/ 21 w 32"/>
                <a:gd name="T35" fmla="*/ 1 h 30"/>
                <a:gd name="T36" fmla="*/ 20 w 32"/>
                <a:gd name="T37" fmla="*/ 1 h 30"/>
                <a:gd name="T38" fmla="*/ 20 w 32"/>
                <a:gd name="T39" fmla="*/ 1 h 30"/>
                <a:gd name="T40" fmla="*/ 17 w 32"/>
                <a:gd name="T4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30">
                  <a:moveTo>
                    <a:pt x="17" y="0"/>
                  </a:moveTo>
                  <a:cubicBezTo>
                    <a:pt x="15" y="0"/>
                    <a:pt x="13" y="1"/>
                    <a:pt x="11" y="1"/>
                  </a:cubicBezTo>
                  <a:cubicBezTo>
                    <a:pt x="11" y="2"/>
                    <a:pt x="10" y="2"/>
                    <a:pt x="10" y="2"/>
                  </a:cubicBezTo>
                  <a:cubicBezTo>
                    <a:pt x="8" y="3"/>
                    <a:pt x="5" y="5"/>
                    <a:pt x="4" y="7"/>
                  </a:cubicBezTo>
                  <a:cubicBezTo>
                    <a:pt x="4" y="8"/>
                    <a:pt x="4" y="8"/>
                    <a:pt x="3" y="8"/>
                  </a:cubicBezTo>
                  <a:cubicBezTo>
                    <a:pt x="3" y="10"/>
                    <a:pt x="2" y="11"/>
                    <a:pt x="2" y="12"/>
                  </a:cubicBezTo>
                  <a:cubicBezTo>
                    <a:pt x="0" y="20"/>
                    <a:pt x="5" y="28"/>
                    <a:pt x="14" y="30"/>
                  </a:cubicBezTo>
                  <a:cubicBezTo>
                    <a:pt x="15" y="30"/>
                    <a:pt x="16" y="30"/>
                    <a:pt x="17" y="30"/>
                  </a:cubicBezTo>
                  <a:cubicBezTo>
                    <a:pt x="21" y="30"/>
                    <a:pt x="25" y="29"/>
                    <a:pt x="27" y="26"/>
                  </a:cubicBezTo>
                  <a:cubicBezTo>
                    <a:pt x="28" y="26"/>
                    <a:pt x="28" y="26"/>
                    <a:pt x="28" y="25"/>
                  </a:cubicBezTo>
                  <a:cubicBezTo>
                    <a:pt x="29" y="24"/>
                    <a:pt x="31" y="22"/>
                    <a:pt x="31" y="19"/>
                  </a:cubicBezTo>
                  <a:cubicBezTo>
                    <a:pt x="31" y="19"/>
                    <a:pt x="31" y="19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2" y="15"/>
                    <a:pt x="32" y="12"/>
                    <a:pt x="30" y="9"/>
                  </a:cubicBezTo>
                  <a:cubicBezTo>
                    <a:pt x="30" y="9"/>
                    <a:pt x="30" y="9"/>
                    <a:pt x="30" y="8"/>
                  </a:cubicBezTo>
                  <a:cubicBezTo>
                    <a:pt x="29" y="6"/>
                    <a:pt x="28" y="5"/>
                    <a:pt x="26" y="3"/>
                  </a:cubicBezTo>
                  <a:cubicBezTo>
                    <a:pt x="26" y="3"/>
                    <a:pt x="25" y="3"/>
                    <a:pt x="25" y="3"/>
                  </a:cubicBezTo>
                  <a:cubicBezTo>
                    <a:pt x="24" y="2"/>
                    <a:pt x="22" y="1"/>
                    <a:pt x="21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9" y="0"/>
                    <a:pt x="18" y="0"/>
                    <a:pt x="17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8" name="Freeform 123"/>
            <p:cNvSpPr>
              <a:spLocks/>
            </p:cNvSpPr>
            <p:nvPr/>
          </p:nvSpPr>
          <p:spPr bwMode="auto">
            <a:xfrm>
              <a:off x="-5859579" y="6813550"/>
              <a:ext cx="100013" cy="96838"/>
            </a:xfrm>
            <a:custGeom>
              <a:avLst/>
              <a:gdLst>
                <a:gd name="T0" fmla="*/ 15 w 31"/>
                <a:gd name="T1" fmla="*/ 0 h 30"/>
                <a:gd name="T2" fmla="*/ 11 w 31"/>
                <a:gd name="T3" fmla="*/ 1 h 30"/>
                <a:gd name="T4" fmla="*/ 10 w 31"/>
                <a:gd name="T5" fmla="*/ 1 h 30"/>
                <a:gd name="T6" fmla="*/ 6 w 31"/>
                <a:gd name="T7" fmla="*/ 3 h 30"/>
                <a:gd name="T8" fmla="*/ 5 w 31"/>
                <a:gd name="T9" fmla="*/ 4 h 30"/>
                <a:gd name="T10" fmla="*/ 0 w 31"/>
                <a:gd name="T11" fmla="*/ 12 h 30"/>
                <a:gd name="T12" fmla="*/ 0 w 31"/>
                <a:gd name="T13" fmla="*/ 17 h 30"/>
                <a:gd name="T14" fmla="*/ 0 w 31"/>
                <a:gd name="T15" fmla="*/ 18 h 30"/>
                <a:gd name="T16" fmla="*/ 12 w 31"/>
                <a:gd name="T17" fmla="*/ 30 h 30"/>
                <a:gd name="T18" fmla="*/ 15 w 31"/>
                <a:gd name="T19" fmla="*/ 30 h 30"/>
                <a:gd name="T20" fmla="*/ 30 w 31"/>
                <a:gd name="T21" fmla="*/ 18 h 30"/>
                <a:gd name="T22" fmla="*/ 18 w 31"/>
                <a:gd name="T23" fmla="*/ 0 h 30"/>
                <a:gd name="T24" fmla="*/ 15 w 31"/>
                <a:gd name="T2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cubicBezTo>
                    <a:pt x="14" y="0"/>
                    <a:pt x="12" y="0"/>
                    <a:pt x="1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8" y="2"/>
                    <a:pt x="7" y="2"/>
                    <a:pt x="6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6"/>
                    <a:pt x="1" y="9"/>
                    <a:pt x="0" y="12"/>
                  </a:cubicBezTo>
                  <a:cubicBezTo>
                    <a:pt x="0" y="14"/>
                    <a:pt x="0" y="15"/>
                    <a:pt x="0" y="17"/>
                  </a:cubicBezTo>
                  <a:cubicBezTo>
                    <a:pt x="0" y="17"/>
                    <a:pt x="0" y="18"/>
                    <a:pt x="0" y="18"/>
                  </a:cubicBezTo>
                  <a:cubicBezTo>
                    <a:pt x="1" y="24"/>
                    <a:pt x="6" y="29"/>
                    <a:pt x="12" y="30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22" y="30"/>
                    <a:pt x="28" y="25"/>
                    <a:pt x="30" y="18"/>
                  </a:cubicBezTo>
                  <a:cubicBezTo>
                    <a:pt x="31" y="10"/>
                    <a:pt x="26" y="2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9" name="Freeform 124"/>
            <p:cNvSpPr>
              <a:spLocks/>
            </p:cNvSpPr>
            <p:nvPr/>
          </p:nvSpPr>
          <p:spPr bwMode="auto">
            <a:xfrm>
              <a:off x="-8042392" y="6008688"/>
              <a:ext cx="100013" cy="96838"/>
            </a:xfrm>
            <a:custGeom>
              <a:avLst/>
              <a:gdLst>
                <a:gd name="T0" fmla="*/ 16 w 31"/>
                <a:gd name="T1" fmla="*/ 0 h 30"/>
                <a:gd name="T2" fmla="*/ 14 w 31"/>
                <a:gd name="T3" fmla="*/ 0 h 30"/>
                <a:gd name="T4" fmla="*/ 13 w 31"/>
                <a:gd name="T5" fmla="*/ 0 h 30"/>
                <a:gd name="T6" fmla="*/ 2 w 31"/>
                <a:gd name="T7" fmla="*/ 8 h 30"/>
                <a:gd name="T8" fmla="*/ 2 w 31"/>
                <a:gd name="T9" fmla="*/ 9 h 30"/>
                <a:gd name="T10" fmla="*/ 1 w 31"/>
                <a:gd name="T11" fmla="*/ 12 h 30"/>
                <a:gd name="T12" fmla="*/ 2 w 31"/>
                <a:gd name="T13" fmla="*/ 21 h 30"/>
                <a:gd name="T14" fmla="*/ 2 w 31"/>
                <a:gd name="T15" fmla="*/ 22 h 30"/>
                <a:gd name="T16" fmla="*/ 12 w 31"/>
                <a:gd name="T17" fmla="*/ 30 h 30"/>
                <a:gd name="T18" fmla="*/ 16 w 31"/>
                <a:gd name="T19" fmla="*/ 30 h 30"/>
                <a:gd name="T20" fmla="*/ 25 w 31"/>
                <a:gd name="T21" fmla="*/ 27 h 30"/>
                <a:gd name="T22" fmla="*/ 25 w 31"/>
                <a:gd name="T23" fmla="*/ 26 h 30"/>
                <a:gd name="T24" fmla="*/ 30 w 31"/>
                <a:gd name="T25" fmla="*/ 18 h 30"/>
                <a:gd name="T26" fmla="*/ 28 w 31"/>
                <a:gd name="T27" fmla="*/ 6 h 30"/>
                <a:gd name="T28" fmla="*/ 27 w 31"/>
                <a:gd name="T29" fmla="*/ 5 h 30"/>
                <a:gd name="T30" fmla="*/ 21 w 31"/>
                <a:gd name="T31" fmla="*/ 1 h 30"/>
                <a:gd name="T32" fmla="*/ 20 w 31"/>
                <a:gd name="T33" fmla="*/ 0 h 30"/>
                <a:gd name="T34" fmla="*/ 19 w 31"/>
                <a:gd name="T35" fmla="*/ 0 h 30"/>
                <a:gd name="T36" fmla="*/ 16 w 31"/>
                <a:gd name="T3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" h="30">
                  <a:moveTo>
                    <a:pt x="16" y="0"/>
                  </a:moveTo>
                  <a:cubicBezTo>
                    <a:pt x="15" y="0"/>
                    <a:pt x="15" y="0"/>
                    <a:pt x="14" y="0"/>
                  </a:cubicBezTo>
                  <a:cubicBezTo>
                    <a:pt x="14" y="0"/>
                    <a:pt x="14" y="0"/>
                    <a:pt x="13" y="0"/>
                  </a:cubicBezTo>
                  <a:cubicBezTo>
                    <a:pt x="8" y="1"/>
                    <a:pt x="4" y="4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10"/>
                    <a:pt x="1" y="11"/>
                    <a:pt x="1" y="12"/>
                  </a:cubicBezTo>
                  <a:cubicBezTo>
                    <a:pt x="0" y="15"/>
                    <a:pt x="1" y="18"/>
                    <a:pt x="2" y="21"/>
                  </a:cubicBezTo>
                  <a:cubicBezTo>
                    <a:pt x="2" y="21"/>
                    <a:pt x="2" y="22"/>
                    <a:pt x="2" y="22"/>
                  </a:cubicBezTo>
                  <a:cubicBezTo>
                    <a:pt x="4" y="26"/>
                    <a:pt x="8" y="29"/>
                    <a:pt x="12" y="30"/>
                  </a:cubicBezTo>
                  <a:cubicBezTo>
                    <a:pt x="13" y="30"/>
                    <a:pt x="14" y="30"/>
                    <a:pt x="16" y="30"/>
                  </a:cubicBezTo>
                  <a:cubicBezTo>
                    <a:pt x="19" y="30"/>
                    <a:pt x="22" y="29"/>
                    <a:pt x="25" y="27"/>
                  </a:cubicBezTo>
                  <a:cubicBezTo>
                    <a:pt x="25" y="27"/>
                    <a:pt x="25" y="26"/>
                    <a:pt x="25" y="26"/>
                  </a:cubicBezTo>
                  <a:cubicBezTo>
                    <a:pt x="28" y="24"/>
                    <a:pt x="30" y="21"/>
                    <a:pt x="30" y="18"/>
                  </a:cubicBezTo>
                  <a:cubicBezTo>
                    <a:pt x="31" y="14"/>
                    <a:pt x="30" y="9"/>
                    <a:pt x="28" y="6"/>
                  </a:cubicBezTo>
                  <a:cubicBezTo>
                    <a:pt x="28" y="6"/>
                    <a:pt x="27" y="6"/>
                    <a:pt x="27" y="5"/>
                  </a:cubicBezTo>
                  <a:cubicBezTo>
                    <a:pt x="26" y="3"/>
                    <a:pt x="23" y="2"/>
                    <a:pt x="21" y="1"/>
                  </a:cubicBezTo>
                  <a:cubicBezTo>
                    <a:pt x="20" y="1"/>
                    <a:pt x="20" y="1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0" name="Freeform 125"/>
            <p:cNvSpPr>
              <a:spLocks/>
            </p:cNvSpPr>
            <p:nvPr/>
          </p:nvSpPr>
          <p:spPr bwMode="auto">
            <a:xfrm>
              <a:off x="-5213467" y="5186363"/>
              <a:ext cx="103188" cy="100013"/>
            </a:xfrm>
            <a:custGeom>
              <a:avLst/>
              <a:gdLst>
                <a:gd name="T0" fmla="*/ 15 w 32"/>
                <a:gd name="T1" fmla="*/ 0 h 31"/>
                <a:gd name="T2" fmla="*/ 5 w 32"/>
                <a:gd name="T3" fmla="*/ 5 h 31"/>
                <a:gd name="T4" fmla="*/ 4 w 32"/>
                <a:gd name="T5" fmla="*/ 5 h 31"/>
                <a:gd name="T6" fmla="*/ 0 w 32"/>
                <a:gd name="T7" fmla="*/ 12 h 31"/>
                <a:gd name="T8" fmla="*/ 1 w 32"/>
                <a:gd name="T9" fmla="*/ 20 h 31"/>
                <a:gd name="T10" fmla="*/ 1 w 32"/>
                <a:gd name="T11" fmla="*/ 21 h 31"/>
                <a:gd name="T12" fmla="*/ 12 w 32"/>
                <a:gd name="T13" fmla="*/ 30 h 31"/>
                <a:gd name="T14" fmla="*/ 15 w 32"/>
                <a:gd name="T15" fmla="*/ 31 h 31"/>
                <a:gd name="T16" fmla="*/ 30 w 32"/>
                <a:gd name="T17" fmla="*/ 19 h 31"/>
                <a:gd name="T18" fmla="*/ 18 w 32"/>
                <a:gd name="T19" fmla="*/ 1 h 31"/>
                <a:gd name="T20" fmla="*/ 15 w 32"/>
                <a:gd name="T2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31">
                  <a:moveTo>
                    <a:pt x="15" y="0"/>
                  </a:moveTo>
                  <a:cubicBezTo>
                    <a:pt x="11" y="0"/>
                    <a:pt x="8" y="2"/>
                    <a:pt x="5" y="5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2" y="7"/>
                    <a:pt x="1" y="10"/>
                    <a:pt x="0" y="12"/>
                  </a:cubicBezTo>
                  <a:cubicBezTo>
                    <a:pt x="0" y="15"/>
                    <a:pt x="0" y="17"/>
                    <a:pt x="1" y="20"/>
                  </a:cubicBezTo>
                  <a:cubicBezTo>
                    <a:pt x="1" y="20"/>
                    <a:pt x="1" y="20"/>
                    <a:pt x="1" y="21"/>
                  </a:cubicBezTo>
                  <a:cubicBezTo>
                    <a:pt x="3" y="25"/>
                    <a:pt x="7" y="29"/>
                    <a:pt x="12" y="30"/>
                  </a:cubicBezTo>
                  <a:cubicBezTo>
                    <a:pt x="13" y="31"/>
                    <a:pt x="14" y="31"/>
                    <a:pt x="15" y="31"/>
                  </a:cubicBezTo>
                  <a:cubicBezTo>
                    <a:pt x="22" y="31"/>
                    <a:pt x="28" y="26"/>
                    <a:pt x="30" y="19"/>
                  </a:cubicBezTo>
                  <a:cubicBezTo>
                    <a:pt x="32" y="11"/>
                    <a:pt x="26" y="3"/>
                    <a:pt x="18" y="1"/>
                  </a:cubicBezTo>
                  <a:cubicBezTo>
                    <a:pt x="17" y="1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1" name="Freeform 126"/>
            <p:cNvSpPr>
              <a:spLocks/>
            </p:cNvSpPr>
            <p:nvPr/>
          </p:nvSpPr>
          <p:spPr bwMode="auto">
            <a:xfrm>
              <a:off x="-4807067" y="4106863"/>
              <a:ext cx="100013" cy="96838"/>
            </a:xfrm>
            <a:custGeom>
              <a:avLst/>
              <a:gdLst>
                <a:gd name="T0" fmla="*/ 15 w 31"/>
                <a:gd name="T1" fmla="*/ 0 h 30"/>
                <a:gd name="T2" fmla="*/ 0 w 31"/>
                <a:gd name="T3" fmla="*/ 12 h 30"/>
                <a:gd name="T4" fmla="*/ 0 w 31"/>
                <a:gd name="T5" fmla="*/ 12 h 30"/>
                <a:gd name="T6" fmla="*/ 0 w 31"/>
                <a:gd name="T7" fmla="*/ 13 h 30"/>
                <a:gd name="T8" fmla="*/ 0 w 31"/>
                <a:gd name="T9" fmla="*/ 17 h 30"/>
                <a:gd name="T10" fmla="*/ 0 w 31"/>
                <a:gd name="T11" fmla="*/ 18 h 30"/>
                <a:gd name="T12" fmla="*/ 0 w 31"/>
                <a:gd name="T13" fmla="*/ 19 h 30"/>
                <a:gd name="T14" fmla="*/ 1 w 31"/>
                <a:gd name="T15" fmla="*/ 20 h 30"/>
                <a:gd name="T16" fmla="*/ 3 w 31"/>
                <a:gd name="T17" fmla="*/ 25 h 30"/>
                <a:gd name="T18" fmla="*/ 4 w 31"/>
                <a:gd name="T19" fmla="*/ 26 h 30"/>
                <a:gd name="T20" fmla="*/ 12 w 31"/>
                <a:gd name="T21" fmla="*/ 30 h 30"/>
                <a:gd name="T22" fmla="*/ 15 w 31"/>
                <a:gd name="T23" fmla="*/ 30 h 30"/>
                <a:gd name="T24" fmla="*/ 30 w 31"/>
                <a:gd name="T25" fmla="*/ 18 h 30"/>
                <a:gd name="T26" fmla="*/ 18 w 31"/>
                <a:gd name="T27" fmla="*/ 0 h 30"/>
                <a:gd name="T28" fmla="*/ 15 w 31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cubicBezTo>
                    <a:pt x="8" y="0"/>
                    <a:pt x="2" y="5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3"/>
                    <a:pt x="0" y="13"/>
                  </a:cubicBezTo>
                  <a:cubicBezTo>
                    <a:pt x="0" y="15"/>
                    <a:pt x="0" y="16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9"/>
                  </a:cubicBezTo>
                  <a:cubicBezTo>
                    <a:pt x="0" y="19"/>
                    <a:pt x="0" y="19"/>
                    <a:pt x="1" y="20"/>
                  </a:cubicBezTo>
                  <a:cubicBezTo>
                    <a:pt x="1" y="22"/>
                    <a:pt x="2" y="23"/>
                    <a:pt x="3" y="25"/>
                  </a:cubicBezTo>
                  <a:cubicBezTo>
                    <a:pt x="4" y="25"/>
                    <a:pt x="4" y="25"/>
                    <a:pt x="4" y="26"/>
                  </a:cubicBezTo>
                  <a:cubicBezTo>
                    <a:pt x="6" y="28"/>
                    <a:pt x="9" y="29"/>
                    <a:pt x="12" y="30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22" y="30"/>
                    <a:pt x="28" y="25"/>
                    <a:pt x="30" y="18"/>
                  </a:cubicBezTo>
                  <a:cubicBezTo>
                    <a:pt x="31" y="10"/>
                    <a:pt x="26" y="2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2" name="Freeform 127"/>
            <p:cNvSpPr>
              <a:spLocks/>
            </p:cNvSpPr>
            <p:nvPr/>
          </p:nvSpPr>
          <p:spPr bwMode="auto">
            <a:xfrm>
              <a:off x="-6105642" y="3884613"/>
              <a:ext cx="100013" cy="96838"/>
            </a:xfrm>
            <a:custGeom>
              <a:avLst/>
              <a:gdLst>
                <a:gd name="T0" fmla="*/ 15 w 31"/>
                <a:gd name="T1" fmla="*/ 0 h 30"/>
                <a:gd name="T2" fmla="*/ 1 w 31"/>
                <a:gd name="T3" fmla="*/ 10 h 30"/>
                <a:gd name="T4" fmla="*/ 0 w 31"/>
                <a:gd name="T5" fmla="*/ 11 h 30"/>
                <a:gd name="T6" fmla="*/ 0 w 31"/>
                <a:gd name="T7" fmla="*/ 12 h 30"/>
                <a:gd name="T8" fmla="*/ 0 w 31"/>
                <a:gd name="T9" fmla="*/ 14 h 30"/>
                <a:gd name="T10" fmla="*/ 0 w 31"/>
                <a:gd name="T11" fmla="*/ 15 h 30"/>
                <a:gd name="T12" fmla="*/ 9 w 31"/>
                <a:gd name="T13" fmla="*/ 29 h 30"/>
                <a:gd name="T14" fmla="*/ 10 w 31"/>
                <a:gd name="T15" fmla="*/ 30 h 30"/>
                <a:gd name="T16" fmla="*/ 12 w 31"/>
                <a:gd name="T17" fmla="*/ 30 h 30"/>
                <a:gd name="T18" fmla="*/ 15 w 31"/>
                <a:gd name="T19" fmla="*/ 30 h 30"/>
                <a:gd name="T20" fmla="*/ 30 w 31"/>
                <a:gd name="T21" fmla="*/ 18 h 30"/>
                <a:gd name="T22" fmla="*/ 30 w 31"/>
                <a:gd name="T23" fmla="*/ 18 h 30"/>
                <a:gd name="T24" fmla="*/ 30 w 31"/>
                <a:gd name="T25" fmla="*/ 17 h 30"/>
                <a:gd name="T26" fmla="*/ 18 w 31"/>
                <a:gd name="T27" fmla="*/ 1 h 30"/>
                <a:gd name="T28" fmla="*/ 15 w 31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cubicBezTo>
                    <a:pt x="9" y="0"/>
                    <a:pt x="3" y="4"/>
                    <a:pt x="1" y="10"/>
                  </a:cubicBezTo>
                  <a:cubicBezTo>
                    <a:pt x="1" y="11"/>
                    <a:pt x="0" y="11"/>
                    <a:pt x="0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3"/>
                    <a:pt x="0" y="14"/>
                  </a:cubicBezTo>
                  <a:cubicBezTo>
                    <a:pt x="0" y="14"/>
                    <a:pt x="0" y="15"/>
                    <a:pt x="0" y="15"/>
                  </a:cubicBezTo>
                  <a:cubicBezTo>
                    <a:pt x="0" y="21"/>
                    <a:pt x="3" y="27"/>
                    <a:pt x="9" y="29"/>
                  </a:cubicBezTo>
                  <a:cubicBezTo>
                    <a:pt x="9" y="29"/>
                    <a:pt x="10" y="29"/>
                    <a:pt x="10" y="30"/>
                  </a:cubicBezTo>
                  <a:cubicBezTo>
                    <a:pt x="11" y="30"/>
                    <a:pt x="11" y="30"/>
                    <a:pt x="12" y="30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22" y="30"/>
                    <a:pt x="28" y="26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7"/>
                  </a:cubicBezTo>
                  <a:cubicBezTo>
                    <a:pt x="31" y="10"/>
                    <a:pt x="26" y="2"/>
                    <a:pt x="18" y="1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3" name="Freeform 128"/>
            <p:cNvSpPr>
              <a:spLocks/>
            </p:cNvSpPr>
            <p:nvPr/>
          </p:nvSpPr>
          <p:spPr bwMode="auto">
            <a:xfrm>
              <a:off x="-7148629" y="3568700"/>
              <a:ext cx="103188" cy="96838"/>
            </a:xfrm>
            <a:custGeom>
              <a:avLst/>
              <a:gdLst>
                <a:gd name="T0" fmla="*/ 15 w 32"/>
                <a:gd name="T1" fmla="*/ 0 h 30"/>
                <a:gd name="T2" fmla="*/ 1 w 32"/>
                <a:gd name="T3" fmla="*/ 9 h 30"/>
                <a:gd name="T4" fmla="*/ 1 w 32"/>
                <a:gd name="T5" fmla="*/ 10 h 30"/>
                <a:gd name="T6" fmla="*/ 0 w 32"/>
                <a:gd name="T7" fmla="*/ 12 h 30"/>
                <a:gd name="T8" fmla="*/ 0 w 32"/>
                <a:gd name="T9" fmla="*/ 12 h 30"/>
                <a:gd name="T10" fmla="*/ 0 w 32"/>
                <a:gd name="T11" fmla="*/ 13 h 30"/>
                <a:gd name="T12" fmla="*/ 2 w 32"/>
                <a:gd name="T13" fmla="*/ 22 h 30"/>
                <a:gd name="T14" fmla="*/ 2 w 32"/>
                <a:gd name="T15" fmla="*/ 22 h 30"/>
                <a:gd name="T16" fmla="*/ 12 w 32"/>
                <a:gd name="T17" fmla="*/ 30 h 30"/>
                <a:gd name="T18" fmla="*/ 15 w 32"/>
                <a:gd name="T19" fmla="*/ 30 h 30"/>
                <a:gd name="T20" fmla="*/ 29 w 32"/>
                <a:gd name="T21" fmla="*/ 20 h 30"/>
                <a:gd name="T22" fmla="*/ 30 w 32"/>
                <a:gd name="T23" fmla="*/ 19 h 30"/>
                <a:gd name="T24" fmla="*/ 30 w 32"/>
                <a:gd name="T25" fmla="*/ 18 h 30"/>
                <a:gd name="T26" fmla="*/ 18 w 32"/>
                <a:gd name="T27" fmla="*/ 0 h 30"/>
                <a:gd name="T28" fmla="*/ 15 w 32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30">
                  <a:moveTo>
                    <a:pt x="15" y="0"/>
                  </a:moveTo>
                  <a:cubicBezTo>
                    <a:pt x="9" y="0"/>
                    <a:pt x="3" y="3"/>
                    <a:pt x="1" y="9"/>
                  </a:cubicBezTo>
                  <a:cubicBezTo>
                    <a:pt x="1" y="9"/>
                    <a:pt x="1" y="10"/>
                    <a:pt x="1" y="10"/>
                  </a:cubicBezTo>
                  <a:cubicBezTo>
                    <a:pt x="1" y="11"/>
                    <a:pt x="0" y="11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3"/>
                    <a:pt x="0" y="13"/>
                  </a:cubicBezTo>
                  <a:cubicBezTo>
                    <a:pt x="0" y="16"/>
                    <a:pt x="0" y="19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4" y="26"/>
                    <a:pt x="8" y="29"/>
                    <a:pt x="12" y="30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22" y="30"/>
                    <a:pt x="27" y="26"/>
                    <a:pt x="29" y="20"/>
                  </a:cubicBezTo>
                  <a:cubicBezTo>
                    <a:pt x="29" y="19"/>
                    <a:pt x="30" y="19"/>
                    <a:pt x="30" y="19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2" y="10"/>
                    <a:pt x="26" y="2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4" name="Freeform 129"/>
            <p:cNvSpPr>
              <a:spLocks/>
            </p:cNvSpPr>
            <p:nvPr/>
          </p:nvSpPr>
          <p:spPr bwMode="auto">
            <a:xfrm>
              <a:off x="-8158279" y="3190875"/>
              <a:ext cx="103188" cy="96838"/>
            </a:xfrm>
            <a:custGeom>
              <a:avLst/>
              <a:gdLst>
                <a:gd name="T0" fmla="*/ 16 w 32"/>
                <a:gd name="T1" fmla="*/ 0 h 30"/>
                <a:gd name="T2" fmla="*/ 1 w 32"/>
                <a:gd name="T3" fmla="*/ 12 h 30"/>
                <a:gd name="T4" fmla="*/ 1 w 32"/>
                <a:gd name="T5" fmla="*/ 12 h 30"/>
                <a:gd name="T6" fmla="*/ 1 w 32"/>
                <a:gd name="T7" fmla="*/ 13 h 30"/>
                <a:gd name="T8" fmla="*/ 1 w 32"/>
                <a:gd name="T9" fmla="*/ 17 h 30"/>
                <a:gd name="T10" fmla="*/ 1 w 32"/>
                <a:gd name="T11" fmla="*/ 18 h 30"/>
                <a:gd name="T12" fmla="*/ 2 w 32"/>
                <a:gd name="T13" fmla="*/ 23 h 30"/>
                <a:gd name="T14" fmla="*/ 3 w 32"/>
                <a:gd name="T15" fmla="*/ 24 h 30"/>
                <a:gd name="T16" fmla="*/ 12 w 32"/>
                <a:gd name="T17" fmla="*/ 30 h 30"/>
                <a:gd name="T18" fmla="*/ 12 w 32"/>
                <a:gd name="T19" fmla="*/ 30 h 30"/>
                <a:gd name="T20" fmla="*/ 13 w 32"/>
                <a:gd name="T21" fmla="*/ 30 h 30"/>
                <a:gd name="T22" fmla="*/ 16 w 32"/>
                <a:gd name="T23" fmla="*/ 30 h 30"/>
                <a:gd name="T24" fmla="*/ 29 w 32"/>
                <a:gd name="T25" fmla="*/ 21 h 30"/>
                <a:gd name="T26" fmla="*/ 30 w 32"/>
                <a:gd name="T27" fmla="*/ 20 h 30"/>
                <a:gd name="T28" fmla="*/ 30 w 32"/>
                <a:gd name="T29" fmla="*/ 18 h 30"/>
                <a:gd name="T30" fmla="*/ 19 w 32"/>
                <a:gd name="T31" fmla="*/ 0 h 30"/>
                <a:gd name="T32" fmla="*/ 16 w 32"/>
                <a:gd name="T3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30">
                  <a:moveTo>
                    <a:pt x="16" y="0"/>
                  </a:moveTo>
                  <a:cubicBezTo>
                    <a:pt x="9" y="0"/>
                    <a:pt x="3" y="5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3"/>
                  </a:cubicBezTo>
                  <a:cubicBezTo>
                    <a:pt x="0" y="14"/>
                    <a:pt x="0" y="15"/>
                    <a:pt x="1" y="17"/>
                  </a:cubicBezTo>
                  <a:cubicBezTo>
                    <a:pt x="1" y="17"/>
                    <a:pt x="1" y="18"/>
                    <a:pt x="1" y="18"/>
                  </a:cubicBezTo>
                  <a:cubicBezTo>
                    <a:pt x="1" y="20"/>
                    <a:pt x="2" y="21"/>
                    <a:pt x="2" y="23"/>
                  </a:cubicBezTo>
                  <a:cubicBezTo>
                    <a:pt x="3" y="23"/>
                    <a:pt x="3" y="23"/>
                    <a:pt x="3" y="24"/>
                  </a:cubicBezTo>
                  <a:cubicBezTo>
                    <a:pt x="5" y="27"/>
                    <a:pt x="8" y="29"/>
                    <a:pt x="12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5" y="30"/>
                    <a:pt x="16" y="30"/>
                  </a:cubicBezTo>
                  <a:cubicBezTo>
                    <a:pt x="22" y="30"/>
                    <a:pt x="27" y="27"/>
                    <a:pt x="29" y="21"/>
                  </a:cubicBezTo>
                  <a:cubicBezTo>
                    <a:pt x="30" y="21"/>
                    <a:pt x="30" y="20"/>
                    <a:pt x="30" y="20"/>
                  </a:cubicBezTo>
                  <a:cubicBezTo>
                    <a:pt x="30" y="19"/>
                    <a:pt x="30" y="19"/>
                    <a:pt x="30" y="18"/>
                  </a:cubicBezTo>
                  <a:cubicBezTo>
                    <a:pt x="32" y="10"/>
                    <a:pt x="27" y="2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5" name="Freeform 130"/>
            <p:cNvSpPr>
              <a:spLocks/>
            </p:cNvSpPr>
            <p:nvPr/>
          </p:nvSpPr>
          <p:spPr bwMode="auto">
            <a:xfrm>
              <a:off x="-8336079" y="4040188"/>
              <a:ext cx="100013" cy="96838"/>
            </a:xfrm>
            <a:custGeom>
              <a:avLst/>
              <a:gdLst>
                <a:gd name="T0" fmla="*/ 15 w 31"/>
                <a:gd name="T1" fmla="*/ 0 h 30"/>
                <a:gd name="T2" fmla="*/ 3 w 31"/>
                <a:gd name="T3" fmla="*/ 6 h 30"/>
                <a:gd name="T4" fmla="*/ 3 w 31"/>
                <a:gd name="T5" fmla="*/ 7 h 30"/>
                <a:gd name="T6" fmla="*/ 1 w 31"/>
                <a:gd name="T7" fmla="*/ 11 h 30"/>
                <a:gd name="T8" fmla="*/ 1 w 31"/>
                <a:gd name="T9" fmla="*/ 12 h 30"/>
                <a:gd name="T10" fmla="*/ 1 w 31"/>
                <a:gd name="T11" fmla="*/ 12 h 30"/>
                <a:gd name="T12" fmla="*/ 0 w 31"/>
                <a:gd name="T13" fmla="*/ 15 h 30"/>
                <a:gd name="T14" fmla="*/ 0 w 31"/>
                <a:gd name="T15" fmla="*/ 16 h 30"/>
                <a:gd name="T16" fmla="*/ 7 w 31"/>
                <a:gd name="T17" fmla="*/ 27 h 30"/>
                <a:gd name="T18" fmla="*/ 8 w 31"/>
                <a:gd name="T19" fmla="*/ 28 h 30"/>
                <a:gd name="T20" fmla="*/ 12 w 31"/>
                <a:gd name="T21" fmla="*/ 29 h 30"/>
                <a:gd name="T22" fmla="*/ 15 w 31"/>
                <a:gd name="T23" fmla="*/ 30 h 30"/>
                <a:gd name="T24" fmla="*/ 30 w 31"/>
                <a:gd name="T25" fmla="*/ 18 h 30"/>
                <a:gd name="T26" fmla="*/ 27 w 31"/>
                <a:gd name="T27" fmla="*/ 5 h 30"/>
                <a:gd name="T28" fmla="*/ 26 w 31"/>
                <a:gd name="T29" fmla="*/ 4 h 30"/>
                <a:gd name="T30" fmla="*/ 19 w 31"/>
                <a:gd name="T31" fmla="*/ 0 h 30"/>
                <a:gd name="T32" fmla="*/ 19 w 31"/>
                <a:gd name="T33" fmla="*/ 0 h 30"/>
                <a:gd name="T34" fmla="*/ 18 w 31"/>
                <a:gd name="T35" fmla="*/ 0 h 30"/>
                <a:gd name="T36" fmla="*/ 15 w 31"/>
                <a:gd name="T3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cubicBezTo>
                    <a:pt x="11" y="0"/>
                    <a:pt x="6" y="2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2" y="8"/>
                    <a:pt x="1" y="9"/>
                    <a:pt x="1" y="11"/>
                  </a:cubicBezTo>
                  <a:cubicBezTo>
                    <a:pt x="1" y="11"/>
                    <a:pt x="1" y="11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3"/>
                    <a:pt x="0" y="14"/>
                    <a:pt x="0" y="15"/>
                  </a:cubicBezTo>
                  <a:cubicBezTo>
                    <a:pt x="0" y="15"/>
                    <a:pt x="0" y="15"/>
                    <a:pt x="0" y="16"/>
                  </a:cubicBezTo>
                  <a:cubicBezTo>
                    <a:pt x="1" y="20"/>
                    <a:pt x="3" y="24"/>
                    <a:pt x="7" y="27"/>
                  </a:cubicBezTo>
                  <a:cubicBezTo>
                    <a:pt x="7" y="27"/>
                    <a:pt x="7" y="27"/>
                    <a:pt x="8" y="28"/>
                  </a:cubicBezTo>
                  <a:cubicBezTo>
                    <a:pt x="9" y="28"/>
                    <a:pt x="11" y="29"/>
                    <a:pt x="12" y="29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22" y="30"/>
                    <a:pt x="29" y="25"/>
                    <a:pt x="30" y="18"/>
                  </a:cubicBezTo>
                  <a:cubicBezTo>
                    <a:pt x="31" y="13"/>
                    <a:pt x="30" y="8"/>
                    <a:pt x="27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4" y="2"/>
                    <a:pt x="22" y="1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6" name="Freeform 131"/>
            <p:cNvSpPr>
              <a:spLocks/>
            </p:cNvSpPr>
            <p:nvPr/>
          </p:nvSpPr>
          <p:spPr bwMode="auto">
            <a:xfrm>
              <a:off x="-9531467" y="3638550"/>
              <a:ext cx="100013" cy="96838"/>
            </a:xfrm>
            <a:custGeom>
              <a:avLst/>
              <a:gdLst>
                <a:gd name="T0" fmla="*/ 16 w 31"/>
                <a:gd name="T1" fmla="*/ 0 h 30"/>
                <a:gd name="T2" fmla="*/ 13 w 31"/>
                <a:gd name="T3" fmla="*/ 0 h 30"/>
                <a:gd name="T4" fmla="*/ 12 w 31"/>
                <a:gd name="T5" fmla="*/ 0 h 30"/>
                <a:gd name="T6" fmla="*/ 7 w 31"/>
                <a:gd name="T7" fmla="*/ 3 h 30"/>
                <a:gd name="T8" fmla="*/ 6 w 31"/>
                <a:gd name="T9" fmla="*/ 3 h 30"/>
                <a:gd name="T10" fmla="*/ 1 w 31"/>
                <a:gd name="T11" fmla="*/ 12 h 30"/>
                <a:gd name="T12" fmla="*/ 4 w 31"/>
                <a:gd name="T13" fmla="*/ 24 h 30"/>
                <a:gd name="T14" fmla="*/ 4 w 31"/>
                <a:gd name="T15" fmla="*/ 25 h 30"/>
                <a:gd name="T16" fmla="*/ 13 w 31"/>
                <a:gd name="T17" fmla="*/ 30 h 30"/>
                <a:gd name="T18" fmla="*/ 13 w 31"/>
                <a:gd name="T19" fmla="*/ 30 h 30"/>
                <a:gd name="T20" fmla="*/ 14 w 31"/>
                <a:gd name="T21" fmla="*/ 30 h 30"/>
                <a:gd name="T22" fmla="*/ 16 w 31"/>
                <a:gd name="T23" fmla="*/ 30 h 30"/>
                <a:gd name="T24" fmla="*/ 30 w 31"/>
                <a:gd name="T25" fmla="*/ 18 h 30"/>
                <a:gd name="T26" fmla="*/ 31 w 31"/>
                <a:gd name="T27" fmla="*/ 16 h 30"/>
                <a:gd name="T28" fmla="*/ 31 w 31"/>
                <a:gd name="T29" fmla="*/ 15 h 30"/>
                <a:gd name="T30" fmla="*/ 19 w 31"/>
                <a:gd name="T31" fmla="*/ 0 h 30"/>
                <a:gd name="T32" fmla="*/ 16 w 31"/>
                <a:gd name="T3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30">
                  <a:moveTo>
                    <a:pt x="16" y="0"/>
                  </a:moveTo>
                  <a:cubicBezTo>
                    <a:pt x="15" y="0"/>
                    <a:pt x="14" y="0"/>
                    <a:pt x="13" y="0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10" y="1"/>
                    <a:pt x="8" y="2"/>
                    <a:pt x="7" y="3"/>
                  </a:cubicBezTo>
                  <a:cubicBezTo>
                    <a:pt x="7" y="3"/>
                    <a:pt x="6" y="3"/>
                    <a:pt x="6" y="3"/>
                  </a:cubicBezTo>
                  <a:cubicBezTo>
                    <a:pt x="4" y="5"/>
                    <a:pt x="2" y="8"/>
                    <a:pt x="1" y="12"/>
                  </a:cubicBezTo>
                  <a:cubicBezTo>
                    <a:pt x="0" y="16"/>
                    <a:pt x="1" y="21"/>
                    <a:pt x="4" y="24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7" y="27"/>
                    <a:pt x="9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4" y="30"/>
                    <a:pt x="14" y="30"/>
                  </a:cubicBezTo>
                  <a:cubicBezTo>
                    <a:pt x="15" y="30"/>
                    <a:pt x="15" y="30"/>
                    <a:pt x="16" y="30"/>
                  </a:cubicBezTo>
                  <a:cubicBezTo>
                    <a:pt x="23" y="30"/>
                    <a:pt x="29" y="25"/>
                    <a:pt x="30" y="18"/>
                  </a:cubicBezTo>
                  <a:cubicBezTo>
                    <a:pt x="31" y="17"/>
                    <a:pt x="31" y="17"/>
                    <a:pt x="31" y="16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8"/>
                    <a:pt x="26" y="2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7" name="Freeform 132"/>
            <p:cNvSpPr>
              <a:spLocks/>
            </p:cNvSpPr>
            <p:nvPr/>
          </p:nvSpPr>
          <p:spPr bwMode="auto">
            <a:xfrm>
              <a:off x="-9634654" y="3144838"/>
              <a:ext cx="103188" cy="96838"/>
            </a:xfrm>
            <a:custGeom>
              <a:avLst/>
              <a:gdLst>
                <a:gd name="T0" fmla="*/ 16 w 32"/>
                <a:gd name="T1" fmla="*/ 0 h 30"/>
                <a:gd name="T2" fmla="*/ 4 w 32"/>
                <a:gd name="T3" fmla="*/ 6 h 30"/>
                <a:gd name="T4" fmla="*/ 3 w 32"/>
                <a:gd name="T5" fmla="*/ 7 h 30"/>
                <a:gd name="T6" fmla="*/ 1 w 32"/>
                <a:gd name="T7" fmla="*/ 12 h 30"/>
                <a:gd name="T8" fmla="*/ 3 w 32"/>
                <a:gd name="T9" fmla="*/ 24 h 30"/>
                <a:gd name="T10" fmla="*/ 4 w 32"/>
                <a:gd name="T11" fmla="*/ 24 h 30"/>
                <a:gd name="T12" fmla="*/ 13 w 32"/>
                <a:gd name="T13" fmla="*/ 30 h 30"/>
                <a:gd name="T14" fmla="*/ 16 w 32"/>
                <a:gd name="T15" fmla="*/ 30 h 30"/>
                <a:gd name="T16" fmla="*/ 19 w 32"/>
                <a:gd name="T17" fmla="*/ 30 h 30"/>
                <a:gd name="T18" fmla="*/ 20 w 32"/>
                <a:gd name="T19" fmla="*/ 30 h 30"/>
                <a:gd name="T20" fmla="*/ 28 w 32"/>
                <a:gd name="T21" fmla="*/ 24 h 30"/>
                <a:gd name="T22" fmla="*/ 29 w 32"/>
                <a:gd name="T23" fmla="*/ 24 h 30"/>
                <a:gd name="T24" fmla="*/ 31 w 32"/>
                <a:gd name="T25" fmla="*/ 18 h 30"/>
                <a:gd name="T26" fmla="*/ 31 w 32"/>
                <a:gd name="T27" fmla="*/ 18 h 30"/>
                <a:gd name="T28" fmla="*/ 31 w 32"/>
                <a:gd name="T29" fmla="*/ 17 h 30"/>
                <a:gd name="T30" fmla="*/ 19 w 32"/>
                <a:gd name="T31" fmla="*/ 1 h 30"/>
                <a:gd name="T32" fmla="*/ 16 w 32"/>
                <a:gd name="T3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30">
                  <a:moveTo>
                    <a:pt x="16" y="0"/>
                  </a:moveTo>
                  <a:cubicBezTo>
                    <a:pt x="11" y="0"/>
                    <a:pt x="7" y="3"/>
                    <a:pt x="4" y="6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9"/>
                    <a:pt x="2" y="10"/>
                    <a:pt x="1" y="12"/>
                  </a:cubicBezTo>
                  <a:cubicBezTo>
                    <a:pt x="0" y="16"/>
                    <a:pt x="1" y="20"/>
                    <a:pt x="3" y="24"/>
                  </a:cubicBezTo>
                  <a:cubicBezTo>
                    <a:pt x="3" y="24"/>
                    <a:pt x="4" y="24"/>
                    <a:pt x="4" y="24"/>
                  </a:cubicBezTo>
                  <a:cubicBezTo>
                    <a:pt x="6" y="27"/>
                    <a:pt x="9" y="29"/>
                    <a:pt x="13" y="30"/>
                  </a:cubicBezTo>
                  <a:cubicBezTo>
                    <a:pt x="14" y="30"/>
                    <a:pt x="15" y="30"/>
                    <a:pt x="16" y="30"/>
                  </a:cubicBezTo>
                  <a:cubicBezTo>
                    <a:pt x="17" y="30"/>
                    <a:pt x="18" y="30"/>
                    <a:pt x="19" y="30"/>
                  </a:cubicBezTo>
                  <a:cubicBezTo>
                    <a:pt x="19" y="30"/>
                    <a:pt x="19" y="30"/>
                    <a:pt x="20" y="30"/>
                  </a:cubicBezTo>
                  <a:cubicBezTo>
                    <a:pt x="23" y="29"/>
                    <a:pt x="26" y="27"/>
                    <a:pt x="28" y="24"/>
                  </a:cubicBezTo>
                  <a:cubicBezTo>
                    <a:pt x="28" y="24"/>
                    <a:pt x="29" y="24"/>
                    <a:pt x="29" y="24"/>
                  </a:cubicBezTo>
                  <a:cubicBezTo>
                    <a:pt x="30" y="22"/>
                    <a:pt x="30" y="20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7"/>
                  </a:cubicBezTo>
                  <a:cubicBezTo>
                    <a:pt x="32" y="10"/>
                    <a:pt x="27" y="2"/>
                    <a:pt x="19" y="1"/>
                  </a:cubicBezTo>
                  <a:cubicBezTo>
                    <a:pt x="18" y="0"/>
                    <a:pt x="17" y="0"/>
                    <a:pt x="1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138" name="내용 개체 틀 1"/>
          <p:cNvSpPr txBox="1">
            <a:spLocks/>
          </p:cNvSpPr>
          <p:nvPr/>
        </p:nvSpPr>
        <p:spPr>
          <a:xfrm>
            <a:off x="3062485" y="2146299"/>
            <a:ext cx="6443598" cy="3001324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4800" b="1" dirty="0" smtClean="0">
                <a:solidFill>
                  <a:schemeClr val="bg1"/>
                </a:solidFill>
              </a:rPr>
              <a:t>04</a:t>
            </a:r>
          </a:p>
          <a:p>
            <a:pPr marL="0" indent="0" algn="ctr">
              <a:buNone/>
            </a:pPr>
            <a:r>
              <a:rPr lang="ko-KR" altLang="en-US" sz="4800" b="1" dirty="0">
                <a:solidFill>
                  <a:schemeClr val="bg1"/>
                </a:solidFill>
              </a:rPr>
              <a:t>사업추진 체계</a:t>
            </a:r>
          </a:p>
        </p:txBody>
      </p:sp>
    </p:spTree>
    <p:extLst>
      <p:ext uri="{BB962C8B-B14F-4D97-AF65-F5344CB8AC3E}">
        <p14:creationId xmlns:p14="http://schemas.microsoft.com/office/powerpoint/2010/main" val="359527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1"/>
            <a:ext cx="12192000" cy="919155"/>
          </a:xfrm>
          <a:prstGeom prst="rect">
            <a:avLst/>
          </a:prstGeom>
          <a:gradFill>
            <a:gsLst>
              <a:gs pos="100000">
                <a:srgbClr val="0E5076"/>
              </a:gs>
              <a:gs pos="0">
                <a:srgbClr val="08293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10037520" y="35081"/>
            <a:ext cx="2115152" cy="887183"/>
            <a:chOff x="6163843" y="1729740"/>
            <a:chExt cx="1586364" cy="665387"/>
          </a:xfrm>
        </p:grpSpPr>
        <p:sp>
          <p:nvSpPr>
            <p:cNvPr id="5" name="Oval 526"/>
            <p:cNvSpPr>
              <a:spLocks noChangeArrowheads="1"/>
            </p:cNvSpPr>
            <p:nvPr/>
          </p:nvSpPr>
          <p:spPr bwMode="auto">
            <a:xfrm>
              <a:off x="6163843" y="1744500"/>
              <a:ext cx="10876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" name="Oval 527"/>
            <p:cNvSpPr>
              <a:spLocks noChangeArrowheads="1"/>
            </p:cNvSpPr>
            <p:nvPr/>
          </p:nvSpPr>
          <p:spPr bwMode="auto">
            <a:xfrm>
              <a:off x="6319217" y="1744500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" name="Oval 528"/>
            <p:cNvSpPr>
              <a:spLocks noChangeArrowheads="1"/>
            </p:cNvSpPr>
            <p:nvPr/>
          </p:nvSpPr>
          <p:spPr bwMode="auto">
            <a:xfrm>
              <a:off x="6473425" y="1742558"/>
              <a:ext cx="14760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" name="Oval 529"/>
            <p:cNvSpPr>
              <a:spLocks noChangeArrowheads="1"/>
            </p:cNvSpPr>
            <p:nvPr/>
          </p:nvSpPr>
          <p:spPr bwMode="auto">
            <a:xfrm>
              <a:off x="6628798" y="1741393"/>
              <a:ext cx="16703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" name="Oval 530"/>
            <p:cNvSpPr>
              <a:spLocks noChangeArrowheads="1"/>
            </p:cNvSpPr>
            <p:nvPr/>
          </p:nvSpPr>
          <p:spPr bwMode="auto">
            <a:xfrm>
              <a:off x="6784172" y="1741393"/>
              <a:ext cx="18257" cy="1864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" name="Oval 531"/>
            <p:cNvSpPr>
              <a:spLocks noChangeArrowheads="1"/>
            </p:cNvSpPr>
            <p:nvPr/>
          </p:nvSpPr>
          <p:spPr bwMode="auto">
            <a:xfrm>
              <a:off x="6937603" y="1739839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" name="Oval 532"/>
            <p:cNvSpPr>
              <a:spLocks noChangeArrowheads="1"/>
            </p:cNvSpPr>
            <p:nvPr/>
          </p:nvSpPr>
          <p:spPr bwMode="auto">
            <a:xfrm>
              <a:off x="7092200" y="1737120"/>
              <a:ext cx="26414" cy="2641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" name="Oval 533"/>
            <p:cNvSpPr>
              <a:spLocks noChangeArrowheads="1"/>
            </p:cNvSpPr>
            <p:nvPr/>
          </p:nvSpPr>
          <p:spPr bwMode="auto">
            <a:xfrm>
              <a:off x="7246408" y="1735955"/>
              <a:ext cx="29521" cy="2952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" name="Oval 534"/>
            <p:cNvSpPr>
              <a:spLocks noChangeArrowheads="1"/>
            </p:cNvSpPr>
            <p:nvPr/>
          </p:nvSpPr>
          <p:spPr bwMode="auto">
            <a:xfrm>
              <a:off x="7399839" y="1734401"/>
              <a:ext cx="34182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" name="Oval 535"/>
            <p:cNvSpPr>
              <a:spLocks noChangeArrowheads="1"/>
            </p:cNvSpPr>
            <p:nvPr/>
          </p:nvSpPr>
          <p:spPr bwMode="auto">
            <a:xfrm>
              <a:off x="7553659" y="1731294"/>
              <a:ext cx="39232" cy="3884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" name="Oval 536"/>
            <p:cNvSpPr>
              <a:spLocks noChangeArrowheads="1"/>
            </p:cNvSpPr>
            <p:nvPr/>
          </p:nvSpPr>
          <p:spPr bwMode="auto">
            <a:xfrm>
              <a:off x="7707868" y="1729740"/>
              <a:ext cx="42339" cy="4233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" name="Oval 537"/>
            <p:cNvSpPr>
              <a:spLocks noChangeArrowheads="1"/>
            </p:cNvSpPr>
            <p:nvPr/>
          </p:nvSpPr>
          <p:spPr bwMode="auto">
            <a:xfrm>
              <a:off x="6163843" y="1902593"/>
              <a:ext cx="10099" cy="9322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" name="Oval 538"/>
            <p:cNvSpPr>
              <a:spLocks noChangeArrowheads="1"/>
            </p:cNvSpPr>
            <p:nvPr/>
          </p:nvSpPr>
          <p:spPr bwMode="auto">
            <a:xfrm>
              <a:off x="6319217" y="1901039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" name="Oval 539"/>
            <p:cNvSpPr>
              <a:spLocks noChangeArrowheads="1"/>
            </p:cNvSpPr>
            <p:nvPr/>
          </p:nvSpPr>
          <p:spPr bwMode="auto">
            <a:xfrm>
              <a:off x="6473425" y="1899097"/>
              <a:ext cx="14760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" name="Oval 540"/>
            <p:cNvSpPr>
              <a:spLocks noChangeArrowheads="1"/>
            </p:cNvSpPr>
            <p:nvPr/>
          </p:nvSpPr>
          <p:spPr bwMode="auto">
            <a:xfrm>
              <a:off x="6628798" y="1897932"/>
              <a:ext cx="16703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" name="Oval 541"/>
            <p:cNvSpPr>
              <a:spLocks noChangeArrowheads="1"/>
            </p:cNvSpPr>
            <p:nvPr/>
          </p:nvSpPr>
          <p:spPr bwMode="auto">
            <a:xfrm>
              <a:off x="6784172" y="1897932"/>
              <a:ext cx="18257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" name="Oval 542"/>
            <p:cNvSpPr>
              <a:spLocks noChangeArrowheads="1"/>
            </p:cNvSpPr>
            <p:nvPr/>
          </p:nvSpPr>
          <p:spPr bwMode="auto">
            <a:xfrm>
              <a:off x="6937603" y="1896378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" name="Oval 543"/>
            <p:cNvSpPr>
              <a:spLocks noChangeArrowheads="1"/>
            </p:cNvSpPr>
            <p:nvPr/>
          </p:nvSpPr>
          <p:spPr bwMode="auto">
            <a:xfrm>
              <a:off x="7092200" y="1892494"/>
              <a:ext cx="26414" cy="2757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" name="Oval 544"/>
            <p:cNvSpPr>
              <a:spLocks noChangeArrowheads="1"/>
            </p:cNvSpPr>
            <p:nvPr/>
          </p:nvSpPr>
          <p:spPr bwMode="auto">
            <a:xfrm>
              <a:off x="7246408" y="1892494"/>
              <a:ext cx="28744" cy="2874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" name="Oval 545"/>
            <p:cNvSpPr>
              <a:spLocks noChangeArrowheads="1"/>
            </p:cNvSpPr>
            <p:nvPr/>
          </p:nvSpPr>
          <p:spPr bwMode="auto">
            <a:xfrm>
              <a:off x="7401005" y="1890552"/>
              <a:ext cx="32240" cy="3340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" name="Oval 546"/>
            <p:cNvSpPr>
              <a:spLocks noChangeArrowheads="1"/>
            </p:cNvSpPr>
            <p:nvPr/>
          </p:nvSpPr>
          <p:spPr bwMode="auto">
            <a:xfrm>
              <a:off x="7554436" y="1887832"/>
              <a:ext cx="37678" cy="3806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" name="Oval 547"/>
            <p:cNvSpPr>
              <a:spLocks noChangeArrowheads="1"/>
            </p:cNvSpPr>
            <p:nvPr/>
          </p:nvSpPr>
          <p:spPr bwMode="auto">
            <a:xfrm>
              <a:off x="7709033" y="1887056"/>
              <a:ext cx="40397" cy="3962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" name="Freeform 548"/>
            <p:cNvSpPr>
              <a:spLocks/>
            </p:cNvSpPr>
            <p:nvPr/>
          </p:nvSpPr>
          <p:spPr bwMode="auto">
            <a:xfrm>
              <a:off x="6163843" y="2058355"/>
              <a:ext cx="10099" cy="9322"/>
            </a:xfrm>
            <a:custGeom>
              <a:avLst/>
              <a:gdLst>
                <a:gd name="T0" fmla="*/ 6 w 11"/>
                <a:gd name="T1" fmla="*/ 0 h 10"/>
                <a:gd name="T2" fmla="*/ 0 w 11"/>
                <a:gd name="T3" fmla="*/ 5 h 10"/>
                <a:gd name="T4" fmla="*/ 6 w 11"/>
                <a:gd name="T5" fmla="*/ 10 h 10"/>
                <a:gd name="T6" fmla="*/ 11 w 11"/>
                <a:gd name="T7" fmla="*/ 5 h 10"/>
                <a:gd name="T8" fmla="*/ 6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6" y="0"/>
                  </a:moveTo>
                  <a:cubicBezTo>
                    <a:pt x="3" y="0"/>
                    <a:pt x="0" y="3"/>
                    <a:pt x="0" y="5"/>
                  </a:cubicBezTo>
                  <a:cubicBezTo>
                    <a:pt x="0" y="9"/>
                    <a:pt x="3" y="10"/>
                    <a:pt x="6" y="10"/>
                  </a:cubicBezTo>
                  <a:cubicBezTo>
                    <a:pt x="9" y="10"/>
                    <a:pt x="11" y="9"/>
                    <a:pt x="11" y="5"/>
                  </a:cubicBezTo>
                  <a:cubicBezTo>
                    <a:pt x="11" y="3"/>
                    <a:pt x="9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" name="Oval 549"/>
            <p:cNvSpPr>
              <a:spLocks noChangeArrowheads="1"/>
            </p:cNvSpPr>
            <p:nvPr/>
          </p:nvSpPr>
          <p:spPr bwMode="auto">
            <a:xfrm>
              <a:off x="6319217" y="2056413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Oval 550"/>
            <p:cNvSpPr>
              <a:spLocks noChangeArrowheads="1"/>
            </p:cNvSpPr>
            <p:nvPr/>
          </p:nvSpPr>
          <p:spPr bwMode="auto">
            <a:xfrm>
              <a:off x="6474590" y="2055636"/>
              <a:ext cx="13595" cy="147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Oval 551"/>
            <p:cNvSpPr>
              <a:spLocks noChangeArrowheads="1"/>
            </p:cNvSpPr>
            <p:nvPr/>
          </p:nvSpPr>
          <p:spPr bwMode="auto">
            <a:xfrm>
              <a:off x="6629575" y="2055636"/>
              <a:ext cx="15926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" name="Oval 552"/>
            <p:cNvSpPr>
              <a:spLocks noChangeArrowheads="1"/>
            </p:cNvSpPr>
            <p:nvPr/>
          </p:nvSpPr>
          <p:spPr bwMode="auto">
            <a:xfrm>
              <a:off x="6784172" y="2053694"/>
              <a:ext cx="18257" cy="1825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Oval 553"/>
            <p:cNvSpPr>
              <a:spLocks noChangeArrowheads="1"/>
            </p:cNvSpPr>
            <p:nvPr/>
          </p:nvSpPr>
          <p:spPr bwMode="auto">
            <a:xfrm>
              <a:off x="6937603" y="2051751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" name="Oval 554"/>
            <p:cNvSpPr>
              <a:spLocks noChangeArrowheads="1"/>
            </p:cNvSpPr>
            <p:nvPr/>
          </p:nvSpPr>
          <p:spPr bwMode="auto">
            <a:xfrm>
              <a:off x="7092200" y="2050198"/>
              <a:ext cx="26414" cy="2757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" name="Freeform 555"/>
            <p:cNvSpPr>
              <a:spLocks/>
            </p:cNvSpPr>
            <p:nvPr/>
          </p:nvSpPr>
          <p:spPr bwMode="auto">
            <a:xfrm>
              <a:off x="7246408" y="2048256"/>
              <a:ext cx="29521" cy="29521"/>
            </a:xfrm>
            <a:custGeom>
              <a:avLst/>
              <a:gdLst>
                <a:gd name="T0" fmla="*/ 16 w 32"/>
                <a:gd name="T1" fmla="*/ 0 h 32"/>
                <a:gd name="T2" fmla="*/ 0 w 32"/>
                <a:gd name="T3" fmla="*/ 16 h 32"/>
                <a:gd name="T4" fmla="*/ 16 w 32"/>
                <a:gd name="T5" fmla="*/ 32 h 32"/>
                <a:gd name="T6" fmla="*/ 32 w 32"/>
                <a:gd name="T7" fmla="*/ 16 h 32"/>
                <a:gd name="T8" fmla="*/ 16 w 3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7" y="0"/>
                    <a:pt x="0" y="8"/>
                    <a:pt x="0" y="16"/>
                  </a:cubicBezTo>
                  <a:cubicBezTo>
                    <a:pt x="0" y="26"/>
                    <a:pt x="7" y="32"/>
                    <a:pt x="16" y="32"/>
                  </a:cubicBezTo>
                  <a:cubicBezTo>
                    <a:pt x="24" y="32"/>
                    <a:pt x="32" y="26"/>
                    <a:pt x="32" y="16"/>
                  </a:cubicBezTo>
                  <a:cubicBezTo>
                    <a:pt x="32" y="8"/>
                    <a:pt x="24" y="0"/>
                    <a:pt x="1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" name="Oval 556"/>
            <p:cNvSpPr>
              <a:spLocks noChangeArrowheads="1"/>
            </p:cNvSpPr>
            <p:nvPr/>
          </p:nvSpPr>
          <p:spPr bwMode="auto">
            <a:xfrm>
              <a:off x="7401005" y="2046313"/>
              <a:ext cx="32240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Oval 557"/>
            <p:cNvSpPr>
              <a:spLocks noChangeArrowheads="1"/>
            </p:cNvSpPr>
            <p:nvPr/>
          </p:nvSpPr>
          <p:spPr bwMode="auto">
            <a:xfrm>
              <a:off x="7554436" y="2044371"/>
              <a:ext cx="37678" cy="3767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" name="Oval 558"/>
            <p:cNvSpPr>
              <a:spLocks noChangeArrowheads="1"/>
            </p:cNvSpPr>
            <p:nvPr/>
          </p:nvSpPr>
          <p:spPr bwMode="auto">
            <a:xfrm>
              <a:off x="7707868" y="2042818"/>
              <a:ext cx="42339" cy="4117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" name="Oval 559"/>
            <p:cNvSpPr>
              <a:spLocks noChangeArrowheads="1"/>
            </p:cNvSpPr>
            <p:nvPr/>
          </p:nvSpPr>
          <p:spPr bwMode="auto">
            <a:xfrm>
              <a:off x="6164620" y="2214894"/>
              <a:ext cx="9322" cy="9322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Oval 560"/>
            <p:cNvSpPr>
              <a:spLocks noChangeArrowheads="1"/>
            </p:cNvSpPr>
            <p:nvPr/>
          </p:nvSpPr>
          <p:spPr bwMode="auto">
            <a:xfrm>
              <a:off x="6319217" y="2212952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Oval 561"/>
            <p:cNvSpPr>
              <a:spLocks noChangeArrowheads="1"/>
            </p:cNvSpPr>
            <p:nvPr/>
          </p:nvSpPr>
          <p:spPr bwMode="auto">
            <a:xfrm>
              <a:off x="6474590" y="2212952"/>
              <a:ext cx="13595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" name="Oval 562"/>
            <p:cNvSpPr>
              <a:spLocks noChangeArrowheads="1"/>
            </p:cNvSpPr>
            <p:nvPr/>
          </p:nvSpPr>
          <p:spPr bwMode="auto">
            <a:xfrm>
              <a:off x="6629575" y="2212175"/>
              <a:ext cx="14760" cy="147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" name="Oval 563"/>
            <p:cNvSpPr>
              <a:spLocks noChangeArrowheads="1"/>
            </p:cNvSpPr>
            <p:nvPr/>
          </p:nvSpPr>
          <p:spPr bwMode="auto">
            <a:xfrm>
              <a:off x="6784172" y="2211009"/>
              <a:ext cx="17480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" name="Oval 564"/>
            <p:cNvSpPr>
              <a:spLocks noChangeArrowheads="1"/>
            </p:cNvSpPr>
            <p:nvPr/>
          </p:nvSpPr>
          <p:spPr bwMode="auto">
            <a:xfrm>
              <a:off x="6937603" y="2208290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" name="Oval 565"/>
            <p:cNvSpPr>
              <a:spLocks noChangeArrowheads="1"/>
            </p:cNvSpPr>
            <p:nvPr/>
          </p:nvSpPr>
          <p:spPr bwMode="auto">
            <a:xfrm>
              <a:off x="7092200" y="2207514"/>
              <a:ext cx="25637" cy="248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" name="Oval 566"/>
            <p:cNvSpPr>
              <a:spLocks noChangeArrowheads="1"/>
            </p:cNvSpPr>
            <p:nvPr/>
          </p:nvSpPr>
          <p:spPr bwMode="auto">
            <a:xfrm>
              <a:off x="7246408" y="2205571"/>
              <a:ext cx="28744" cy="2874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" name="Oval 567"/>
            <p:cNvSpPr>
              <a:spLocks noChangeArrowheads="1"/>
            </p:cNvSpPr>
            <p:nvPr/>
          </p:nvSpPr>
          <p:spPr bwMode="auto">
            <a:xfrm>
              <a:off x="7401005" y="2203629"/>
              <a:ext cx="32240" cy="3146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" name="Oval 568"/>
            <p:cNvSpPr>
              <a:spLocks noChangeArrowheads="1"/>
            </p:cNvSpPr>
            <p:nvPr/>
          </p:nvSpPr>
          <p:spPr bwMode="auto">
            <a:xfrm>
              <a:off x="7554436" y="2200910"/>
              <a:ext cx="37678" cy="3690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" name="Oval 569"/>
            <p:cNvSpPr>
              <a:spLocks noChangeArrowheads="1"/>
            </p:cNvSpPr>
            <p:nvPr/>
          </p:nvSpPr>
          <p:spPr bwMode="auto">
            <a:xfrm>
              <a:off x="7709033" y="2199356"/>
              <a:ext cx="40397" cy="4039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570"/>
            <p:cNvSpPr>
              <a:spLocks/>
            </p:cNvSpPr>
            <p:nvPr/>
          </p:nvSpPr>
          <p:spPr bwMode="auto">
            <a:xfrm>
              <a:off x="6164620" y="2371433"/>
              <a:ext cx="9322" cy="8157"/>
            </a:xfrm>
            <a:custGeom>
              <a:avLst/>
              <a:gdLst>
                <a:gd name="T0" fmla="*/ 5 w 10"/>
                <a:gd name="T1" fmla="*/ 0 h 9"/>
                <a:gd name="T2" fmla="*/ 0 w 10"/>
                <a:gd name="T3" fmla="*/ 5 h 9"/>
                <a:gd name="T4" fmla="*/ 5 w 10"/>
                <a:gd name="T5" fmla="*/ 9 h 9"/>
                <a:gd name="T6" fmla="*/ 10 w 10"/>
                <a:gd name="T7" fmla="*/ 5 h 9"/>
                <a:gd name="T8" fmla="*/ 5 w 10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5" y="0"/>
                  </a:moveTo>
                  <a:cubicBezTo>
                    <a:pt x="2" y="0"/>
                    <a:pt x="0" y="1"/>
                    <a:pt x="0" y="5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7" y="9"/>
                    <a:pt x="10" y="7"/>
                    <a:pt x="10" y="5"/>
                  </a:cubicBezTo>
                  <a:cubicBezTo>
                    <a:pt x="10" y="1"/>
                    <a:pt x="7" y="0"/>
                    <a:pt x="5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571"/>
            <p:cNvSpPr>
              <a:spLocks/>
            </p:cNvSpPr>
            <p:nvPr/>
          </p:nvSpPr>
          <p:spPr bwMode="auto">
            <a:xfrm>
              <a:off x="6319993" y="2370267"/>
              <a:ext cx="10099" cy="10488"/>
            </a:xfrm>
            <a:custGeom>
              <a:avLst/>
              <a:gdLst>
                <a:gd name="T0" fmla="*/ 6 w 11"/>
                <a:gd name="T1" fmla="*/ 0 h 11"/>
                <a:gd name="T2" fmla="*/ 0 w 11"/>
                <a:gd name="T3" fmla="*/ 6 h 11"/>
                <a:gd name="T4" fmla="*/ 6 w 11"/>
                <a:gd name="T5" fmla="*/ 11 h 11"/>
                <a:gd name="T6" fmla="*/ 11 w 11"/>
                <a:gd name="T7" fmla="*/ 6 h 11"/>
                <a:gd name="T8" fmla="*/ 6 w 11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6" y="0"/>
                  </a:moveTo>
                  <a:cubicBezTo>
                    <a:pt x="2" y="0"/>
                    <a:pt x="0" y="2"/>
                    <a:pt x="0" y="6"/>
                  </a:cubicBezTo>
                  <a:cubicBezTo>
                    <a:pt x="0" y="8"/>
                    <a:pt x="2" y="11"/>
                    <a:pt x="6" y="11"/>
                  </a:cubicBezTo>
                  <a:cubicBezTo>
                    <a:pt x="9" y="11"/>
                    <a:pt x="11" y="8"/>
                    <a:pt x="11" y="6"/>
                  </a:cubicBezTo>
                  <a:cubicBezTo>
                    <a:pt x="11" y="2"/>
                    <a:pt x="9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" name="Freeform 572"/>
            <p:cNvSpPr>
              <a:spLocks/>
            </p:cNvSpPr>
            <p:nvPr/>
          </p:nvSpPr>
          <p:spPr bwMode="auto">
            <a:xfrm>
              <a:off x="6475367" y="2369490"/>
              <a:ext cx="12042" cy="12042"/>
            </a:xfrm>
            <a:custGeom>
              <a:avLst/>
              <a:gdLst>
                <a:gd name="T0" fmla="*/ 6 w 13"/>
                <a:gd name="T1" fmla="*/ 0 h 13"/>
                <a:gd name="T2" fmla="*/ 0 w 13"/>
                <a:gd name="T3" fmla="*/ 7 h 13"/>
                <a:gd name="T4" fmla="*/ 6 w 13"/>
                <a:gd name="T5" fmla="*/ 13 h 13"/>
                <a:gd name="T6" fmla="*/ 13 w 13"/>
                <a:gd name="T7" fmla="*/ 7 h 13"/>
                <a:gd name="T8" fmla="*/ 6 w 13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6" y="0"/>
                  </a:moveTo>
                  <a:cubicBezTo>
                    <a:pt x="2" y="0"/>
                    <a:pt x="0" y="2"/>
                    <a:pt x="0" y="7"/>
                  </a:cubicBezTo>
                  <a:cubicBezTo>
                    <a:pt x="0" y="10"/>
                    <a:pt x="2" y="13"/>
                    <a:pt x="6" y="13"/>
                  </a:cubicBezTo>
                  <a:cubicBezTo>
                    <a:pt x="10" y="13"/>
                    <a:pt x="13" y="10"/>
                    <a:pt x="13" y="7"/>
                  </a:cubicBezTo>
                  <a:cubicBezTo>
                    <a:pt x="13" y="2"/>
                    <a:pt x="10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" name="Oval 573"/>
            <p:cNvSpPr>
              <a:spLocks noChangeArrowheads="1"/>
            </p:cNvSpPr>
            <p:nvPr/>
          </p:nvSpPr>
          <p:spPr bwMode="auto">
            <a:xfrm>
              <a:off x="6629575" y="2368713"/>
              <a:ext cx="14760" cy="1359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" name="Oval 574"/>
            <p:cNvSpPr>
              <a:spLocks noChangeArrowheads="1"/>
            </p:cNvSpPr>
            <p:nvPr/>
          </p:nvSpPr>
          <p:spPr bwMode="auto">
            <a:xfrm>
              <a:off x="6784172" y="2366771"/>
              <a:ext cx="17480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" name="Oval 575"/>
            <p:cNvSpPr>
              <a:spLocks noChangeArrowheads="1"/>
            </p:cNvSpPr>
            <p:nvPr/>
          </p:nvSpPr>
          <p:spPr bwMode="auto">
            <a:xfrm>
              <a:off x="6938769" y="2364829"/>
              <a:ext cx="20975" cy="2136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Freeform 576"/>
            <p:cNvSpPr>
              <a:spLocks/>
            </p:cNvSpPr>
            <p:nvPr/>
          </p:nvSpPr>
          <p:spPr bwMode="auto">
            <a:xfrm>
              <a:off x="7092977" y="2362887"/>
              <a:ext cx="24083" cy="2408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4 h 26"/>
                <a:gd name="T4" fmla="*/ 13 w 26"/>
                <a:gd name="T5" fmla="*/ 26 h 26"/>
                <a:gd name="T6" fmla="*/ 26 w 26"/>
                <a:gd name="T7" fmla="*/ 14 h 26"/>
                <a:gd name="T8" fmla="*/ 13 w 26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4"/>
                  </a:cubicBezTo>
                  <a:cubicBezTo>
                    <a:pt x="26" y="6"/>
                    <a:pt x="20" y="0"/>
                    <a:pt x="13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" name="Freeform 577"/>
            <p:cNvSpPr>
              <a:spLocks/>
            </p:cNvSpPr>
            <p:nvPr/>
          </p:nvSpPr>
          <p:spPr bwMode="auto">
            <a:xfrm>
              <a:off x="7246408" y="2360168"/>
              <a:ext cx="28744" cy="29521"/>
            </a:xfrm>
            <a:custGeom>
              <a:avLst/>
              <a:gdLst>
                <a:gd name="T0" fmla="*/ 16 w 31"/>
                <a:gd name="T1" fmla="*/ 0 h 32"/>
                <a:gd name="T2" fmla="*/ 0 w 31"/>
                <a:gd name="T3" fmla="*/ 17 h 32"/>
                <a:gd name="T4" fmla="*/ 16 w 31"/>
                <a:gd name="T5" fmla="*/ 32 h 32"/>
                <a:gd name="T6" fmla="*/ 31 w 31"/>
                <a:gd name="T7" fmla="*/ 17 h 32"/>
                <a:gd name="T8" fmla="*/ 16 w 31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2">
                  <a:moveTo>
                    <a:pt x="16" y="0"/>
                  </a:moveTo>
                  <a:cubicBezTo>
                    <a:pt x="7" y="0"/>
                    <a:pt x="0" y="7"/>
                    <a:pt x="0" y="17"/>
                  </a:cubicBezTo>
                  <a:cubicBezTo>
                    <a:pt x="0" y="25"/>
                    <a:pt x="7" y="32"/>
                    <a:pt x="16" y="32"/>
                  </a:cubicBezTo>
                  <a:cubicBezTo>
                    <a:pt x="24" y="32"/>
                    <a:pt x="31" y="25"/>
                    <a:pt x="31" y="17"/>
                  </a:cubicBezTo>
                  <a:cubicBezTo>
                    <a:pt x="31" y="7"/>
                    <a:pt x="24" y="0"/>
                    <a:pt x="1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" name="Oval 578"/>
            <p:cNvSpPr>
              <a:spLocks noChangeArrowheads="1"/>
            </p:cNvSpPr>
            <p:nvPr/>
          </p:nvSpPr>
          <p:spPr bwMode="auto">
            <a:xfrm>
              <a:off x="7401005" y="2359391"/>
              <a:ext cx="32240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Oval 579"/>
            <p:cNvSpPr>
              <a:spLocks noChangeArrowheads="1"/>
            </p:cNvSpPr>
            <p:nvPr/>
          </p:nvSpPr>
          <p:spPr bwMode="auto">
            <a:xfrm>
              <a:off x="7555213" y="2357449"/>
              <a:ext cx="36124" cy="3612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" name="Oval 580"/>
            <p:cNvSpPr>
              <a:spLocks noChangeArrowheads="1"/>
            </p:cNvSpPr>
            <p:nvPr/>
          </p:nvSpPr>
          <p:spPr bwMode="auto">
            <a:xfrm>
              <a:off x="7709033" y="2354730"/>
              <a:ext cx="40397" cy="4039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cxnSp>
        <p:nvCxnSpPr>
          <p:cNvPr id="60" name="직선 연결선 59"/>
          <p:cNvCxnSpPr/>
          <p:nvPr/>
        </p:nvCxnSpPr>
        <p:spPr>
          <a:xfrm>
            <a:off x="0" y="920192"/>
            <a:ext cx="12192000" cy="0"/>
          </a:xfrm>
          <a:prstGeom prst="line">
            <a:avLst/>
          </a:prstGeom>
          <a:ln w="317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내용 개체 틀 69"/>
          <p:cNvSpPr txBox="1">
            <a:spLocks/>
          </p:cNvSpPr>
          <p:nvPr/>
        </p:nvSpPr>
        <p:spPr>
          <a:xfrm>
            <a:off x="488636" y="246597"/>
            <a:ext cx="8012339" cy="4501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ko-KR" altLang="en-US" sz="2800" b="1" kern="1200" spc="-1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사업추진 체계</a:t>
            </a:r>
            <a:endParaRPr kumimoji="0" lang="ko-KR" altLang="en-US" dirty="0"/>
          </a:p>
        </p:txBody>
      </p:sp>
      <p:sp>
        <p:nvSpPr>
          <p:cNvPr id="62" name="내용 개체 틀 69"/>
          <p:cNvSpPr txBox="1">
            <a:spLocks/>
          </p:cNvSpPr>
          <p:nvPr/>
        </p:nvSpPr>
        <p:spPr>
          <a:xfrm>
            <a:off x="637327" y="1266357"/>
            <a:ext cx="8012339" cy="4501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lang="ko-KR" altLang="en-US" sz="2400" kern="1200" spc="-150" baseline="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ko-KR" altLang="en-US" sz="2800" b="1" kern="1200" spc="-1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>
                <a:latin typeface="+mn-lt"/>
              </a:rPr>
              <a:t>전담조직 구성 및 업무분장</a:t>
            </a:r>
            <a:endParaRPr kumimoji="0" lang="ko-KR" altLang="en-US" dirty="0">
              <a:latin typeface="+mn-lt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0F045447-D644-4892-8E51-A92A4294C058}"/>
              </a:ext>
            </a:extLst>
          </p:cNvPr>
          <p:cNvSpPr/>
          <p:nvPr/>
        </p:nvSpPr>
        <p:spPr>
          <a:xfrm>
            <a:off x="497627" y="1296143"/>
            <a:ext cx="88900" cy="358925"/>
          </a:xfrm>
          <a:prstGeom prst="rect">
            <a:avLst/>
          </a:prstGeom>
          <a:solidFill>
            <a:srgbClr val="FBA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</p:spTree>
    <p:extLst>
      <p:ext uri="{BB962C8B-B14F-4D97-AF65-F5344CB8AC3E}">
        <p14:creationId xmlns:p14="http://schemas.microsoft.com/office/powerpoint/2010/main" val="3821112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1"/>
            <a:ext cx="12192000" cy="919155"/>
          </a:xfrm>
          <a:prstGeom prst="rect">
            <a:avLst/>
          </a:prstGeom>
          <a:gradFill>
            <a:gsLst>
              <a:gs pos="100000">
                <a:srgbClr val="0E5076"/>
              </a:gs>
              <a:gs pos="0">
                <a:srgbClr val="08293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10037520" y="35081"/>
            <a:ext cx="2115152" cy="887183"/>
            <a:chOff x="6163843" y="1729740"/>
            <a:chExt cx="1586364" cy="665387"/>
          </a:xfrm>
        </p:grpSpPr>
        <p:sp>
          <p:nvSpPr>
            <p:cNvPr id="5" name="Oval 526"/>
            <p:cNvSpPr>
              <a:spLocks noChangeArrowheads="1"/>
            </p:cNvSpPr>
            <p:nvPr/>
          </p:nvSpPr>
          <p:spPr bwMode="auto">
            <a:xfrm>
              <a:off x="6163843" y="1744500"/>
              <a:ext cx="10876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" name="Oval 527"/>
            <p:cNvSpPr>
              <a:spLocks noChangeArrowheads="1"/>
            </p:cNvSpPr>
            <p:nvPr/>
          </p:nvSpPr>
          <p:spPr bwMode="auto">
            <a:xfrm>
              <a:off x="6319217" y="1744500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" name="Oval 528"/>
            <p:cNvSpPr>
              <a:spLocks noChangeArrowheads="1"/>
            </p:cNvSpPr>
            <p:nvPr/>
          </p:nvSpPr>
          <p:spPr bwMode="auto">
            <a:xfrm>
              <a:off x="6473425" y="1742558"/>
              <a:ext cx="14760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" name="Oval 529"/>
            <p:cNvSpPr>
              <a:spLocks noChangeArrowheads="1"/>
            </p:cNvSpPr>
            <p:nvPr/>
          </p:nvSpPr>
          <p:spPr bwMode="auto">
            <a:xfrm>
              <a:off x="6628798" y="1741393"/>
              <a:ext cx="16703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" name="Oval 530"/>
            <p:cNvSpPr>
              <a:spLocks noChangeArrowheads="1"/>
            </p:cNvSpPr>
            <p:nvPr/>
          </p:nvSpPr>
          <p:spPr bwMode="auto">
            <a:xfrm>
              <a:off x="6784172" y="1741393"/>
              <a:ext cx="18257" cy="1864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" name="Oval 531"/>
            <p:cNvSpPr>
              <a:spLocks noChangeArrowheads="1"/>
            </p:cNvSpPr>
            <p:nvPr/>
          </p:nvSpPr>
          <p:spPr bwMode="auto">
            <a:xfrm>
              <a:off x="6937603" y="1739839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" name="Oval 532"/>
            <p:cNvSpPr>
              <a:spLocks noChangeArrowheads="1"/>
            </p:cNvSpPr>
            <p:nvPr/>
          </p:nvSpPr>
          <p:spPr bwMode="auto">
            <a:xfrm>
              <a:off x="7092200" y="1737120"/>
              <a:ext cx="26414" cy="2641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" name="Oval 533"/>
            <p:cNvSpPr>
              <a:spLocks noChangeArrowheads="1"/>
            </p:cNvSpPr>
            <p:nvPr/>
          </p:nvSpPr>
          <p:spPr bwMode="auto">
            <a:xfrm>
              <a:off x="7246408" y="1735955"/>
              <a:ext cx="29521" cy="2952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" name="Oval 534"/>
            <p:cNvSpPr>
              <a:spLocks noChangeArrowheads="1"/>
            </p:cNvSpPr>
            <p:nvPr/>
          </p:nvSpPr>
          <p:spPr bwMode="auto">
            <a:xfrm>
              <a:off x="7399839" y="1734401"/>
              <a:ext cx="34182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" name="Oval 535"/>
            <p:cNvSpPr>
              <a:spLocks noChangeArrowheads="1"/>
            </p:cNvSpPr>
            <p:nvPr/>
          </p:nvSpPr>
          <p:spPr bwMode="auto">
            <a:xfrm>
              <a:off x="7553659" y="1731294"/>
              <a:ext cx="39232" cy="3884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" name="Oval 536"/>
            <p:cNvSpPr>
              <a:spLocks noChangeArrowheads="1"/>
            </p:cNvSpPr>
            <p:nvPr/>
          </p:nvSpPr>
          <p:spPr bwMode="auto">
            <a:xfrm>
              <a:off x="7707868" y="1729740"/>
              <a:ext cx="42339" cy="4233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" name="Oval 537"/>
            <p:cNvSpPr>
              <a:spLocks noChangeArrowheads="1"/>
            </p:cNvSpPr>
            <p:nvPr/>
          </p:nvSpPr>
          <p:spPr bwMode="auto">
            <a:xfrm>
              <a:off x="6163843" y="1902593"/>
              <a:ext cx="10099" cy="9322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" name="Oval 538"/>
            <p:cNvSpPr>
              <a:spLocks noChangeArrowheads="1"/>
            </p:cNvSpPr>
            <p:nvPr/>
          </p:nvSpPr>
          <p:spPr bwMode="auto">
            <a:xfrm>
              <a:off x="6319217" y="1901039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" name="Oval 539"/>
            <p:cNvSpPr>
              <a:spLocks noChangeArrowheads="1"/>
            </p:cNvSpPr>
            <p:nvPr/>
          </p:nvSpPr>
          <p:spPr bwMode="auto">
            <a:xfrm>
              <a:off x="6473425" y="1899097"/>
              <a:ext cx="14760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" name="Oval 540"/>
            <p:cNvSpPr>
              <a:spLocks noChangeArrowheads="1"/>
            </p:cNvSpPr>
            <p:nvPr/>
          </p:nvSpPr>
          <p:spPr bwMode="auto">
            <a:xfrm>
              <a:off x="6628798" y="1897932"/>
              <a:ext cx="16703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" name="Oval 541"/>
            <p:cNvSpPr>
              <a:spLocks noChangeArrowheads="1"/>
            </p:cNvSpPr>
            <p:nvPr/>
          </p:nvSpPr>
          <p:spPr bwMode="auto">
            <a:xfrm>
              <a:off x="6784172" y="1897932"/>
              <a:ext cx="18257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" name="Oval 542"/>
            <p:cNvSpPr>
              <a:spLocks noChangeArrowheads="1"/>
            </p:cNvSpPr>
            <p:nvPr/>
          </p:nvSpPr>
          <p:spPr bwMode="auto">
            <a:xfrm>
              <a:off x="6937603" y="1896378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" name="Oval 543"/>
            <p:cNvSpPr>
              <a:spLocks noChangeArrowheads="1"/>
            </p:cNvSpPr>
            <p:nvPr/>
          </p:nvSpPr>
          <p:spPr bwMode="auto">
            <a:xfrm>
              <a:off x="7092200" y="1892494"/>
              <a:ext cx="26414" cy="2757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" name="Oval 544"/>
            <p:cNvSpPr>
              <a:spLocks noChangeArrowheads="1"/>
            </p:cNvSpPr>
            <p:nvPr/>
          </p:nvSpPr>
          <p:spPr bwMode="auto">
            <a:xfrm>
              <a:off x="7246408" y="1892494"/>
              <a:ext cx="28744" cy="2874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" name="Oval 545"/>
            <p:cNvSpPr>
              <a:spLocks noChangeArrowheads="1"/>
            </p:cNvSpPr>
            <p:nvPr/>
          </p:nvSpPr>
          <p:spPr bwMode="auto">
            <a:xfrm>
              <a:off x="7401005" y="1890552"/>
              <a:ext cx="32240" cy="3340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" name="Oval 546"/>
            <p:cNvSpPr>
              <a:spLocks noChangeArrowheads="1"/>
            </p:cNvSpPr>
            <p:nvPr/>
          </p:nvSpPr>
          <p:spPr bwMode="auto">
            <a:xfrm>
              <a:off x="7554436" y="1887832"/>
              <a:ext cx="37678" cy="3806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" name="Oval 547"/>
            <p:cNvSpPr>
              <a:spLocks noChangeArrowheads="1"/>
            </p:cNvSpPr>
            <p:nvPr/>
          </p:nvSpPr>
          <p:spPr bwMode="auto">
            <a:xfrm>
              <a:off x="7709033" y="1887056"/>
              <a:ext cx="40397" cy="3962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" name="Freeform 548"/>
            <p:cNvSpPr>
              <a:spLocks/>
            </p:cNvSpPr>
            <p:nvPr/>
          </p:nvSpPr>
          <p:spPr bwMode="auto">
            <a:xfrm>
              <a:off x="6163843" y="2058355"/>
              <a:ext cx="10099" cy="9322"/>
            </a:xfrm>
            <a:custGeom>
              <a:avLst/>
              <a:gdLst>
                <a:gd name="T0" fmla="*/ 6 w 11"/>
                <a:gd name="T1" fmla="*/ 0 h 10"/>
                <a:gd name="T2" fmla="*/ 0 w 11"/>
                <a:gd name="T3" fmla="*/ 5 h 10"/>
                <a:gd name="T4" fmla="*/ 6 w 11"/>
                <a:gd name="T5" fmla="*/ 10 h 10"/>
                <a:gd name="T6" fmla="*/ 11 w 11"/>
                <a:gd name="T7" fmla="*/ 5 h 10"/>
                <a:gd name="T8" fmla="*/ 6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6" y="0"/>
                  </a:moveTo>
                  <a:cubicBezTo>
                    <a:pt x="3" y="0"/>
                    <a:pt x="0" y="3"/>
                    <a:pt x="0" y="5"/>
                  </a:cubicBezTo>
                  <a:cubicBezTo>
                    <a:pt x="0" y="9"/>
                    <a:pt x="3" y="10"/>
                    <a:pt x="6" y="10"/>
                  </a:cubicBezTo>
                  <a:cubicBezTo>
                    <a:pt x="9" y="10"/>
                    <a:pt x="11" y="9"/>
                    <a:pt x="11" y="5"/>
                  </a:cubicBezTo>
                  <a:cubicBezTo>
                    <a:pt x="11" y="3"/>
                    <a:pt x="9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" name="Oval 549"/>
            <p:cNvSpPr>
              <a:spLocks noChangeArrowheads="1"/>
            </p:cNvSpPr>
            <p:nvPr/>
          </p:nvSpPr>
          <p:spPr bwMode="auto">
            <a:xfrm>
              <a:off x="6319217" y="2056413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Oval 550"/>
            <p:cNvSpPr>
              <a:spLocks noChangeArrowheads="1"/>
            </p:cNvSpPr>
            <p:nvPr/>
          </p:nvSpPr>
          <p:spPr bwMode="auto">
            <a:xfrm>
              <a:off x="6474590" y="2055636"/>
              <a:ext cx="13595" cy="147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Oval 551"/>
            <p:cNvSpPr>
              <a:spLocks noChangeArrowheads="1"/>
            </p:cNvSpPr>
            <p:nvPr/>
          </p:nvSpPr>
          <p:spPr bwMode="auto">
            <a:xfrm>
              <a:off x="6629575" y="2055636"/>
              <a:ext cx="15926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" name="Oval 552"/>
            <p:cNvSpPr>
              <a:spLocks noChangeArrowheads="1"/>
            </p:cNvSpPr>
            <p:nvPr/>
          </p:nvSpPr>
          <p:spPr bwMode="auto">
            <a:xfrm>
              <a:off x="6784172" y="2053694"/>
              <a:ext cx="18257" cy="1825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Oval 553"/>
            <p:cNvSpPr>
              <a:spLocks noChangeArrowheads="1"/>
            </p:cNvSpPr>
            <p:nvPr/>
          </p:nvSpPr>
          <p:spPr bwMode="auto">
            <a:xfrm>
              <a:off x="6937603" y="2051751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" name="Oval 554"/>
            <p:cNvSpPr>
              <a:spLocks noChangeArrowheads="1"/>
            </p:cNvSpPr>
            <p:nvPr/>
          </p:nvSpPr>
          <p:spPr bwMode="auto">
            <a:xfrm>
              <a:off x="7092200" y="2050198"/>
              <a:ext cx="26414" cy="2757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" name="Freeform 555"/>
            <p:cNvSpPr>
              <a:spLocks/>
            </p:cNvSpPr>
            <p:nvPr/>
          </p:nvSpPr>
          <p:spPr bwMode="auto">
            <a:xfrm>
              <a:off x="7246408" y="2048256"/>
              <a:ext cx="29521" cy="29521"/>
            </a:xfrm>
            <a:custGeom>
              <a:avLst/>
              <a:gdLst>
                <a:gd name="T0" fmla="*/ 16 w 32"/>
                <a:gd name="T1" fmla="*/ 0 h 32"/>
                <a:gd name="T2" fmla="*/ 0 w 32"/>
                <a:gd name="T3" fmla="*/ 16 h 32"/>
                <a:gd name="T4" fmla="*/ 16 w 32"/>
                <a:gd name="T5" fmla="*/ 32 h 32"/>
                <a:gd name="T6" fmla="*/ 32 w 32"/>
                <a:gd name="T7" fmla="*/ 16 h 32"/>
                <a:gd name="T8" fmla="*/ 16 w 3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7" y="0"/>
                    <a:pt x="0" y="8"/>
                    <a:pt x="0" y="16"/>
                  </a:cubicBezTo>
                  <a:cubicBezTo>
                    <a:pt x="0" y="26"/>
                    <a:pt x="7" y="32"/>
                    <a:pt x="16" y="32"/>
                  </a:cubicBezTo>
                  <a:cubicBezTo>
                    <a:pt x="24" y="32"/>
                    <a:pt x="32" y="26"/>
                    <a:pt x="32" y="16"/>
                  </a:cubicBezTo>
                  <a:cubicBezTo>
                    <a:pt x="32" y="8"/>
                    <a:pt x="24" y="0"/>
                    <a:pt x="1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" name="Oval 556"/>
            <p:cNvSpPr>
              <a:spLocks noChangeArrowheads="1"/>
            </p:cNvSpPr>
            <p:nvPr/>
          </p:nvSpPr>
          <p:spPr bwMode="auto">
            <a:xfrm>
              <a:off x="7401005" y="2046313"/>
              <a:ext cx="32240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Oval 557"/>
            <p:cNvSpPr>
              <a:spLocks noChangeArrowheads="1"/>
            </p:cNvSpPr>
            <p:nvPr/>
          </p:nvSpPr>
          <p:spPr bwMode="auto">
            <a:xfrm>
              <a:off x="7554436" y="2044371"/>
              <a:ext cx="37678" cy="3767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" name="Oval 558"/>
            <p:cNvSpPr>
              <a:spLocks noChangeArrowheads="1"/>
            </p:cNvSpPr>
            <p:nvPr/>
          </p:nvSpPr>
          <p:spPr bwMode="auto">
            <a:xfrm>
              <a:off x="7707868" y="2042818"/>
              <a:ext cx="42339" cy="4117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" name="Oval 559"/>
            <p:cNvSpPr>
              <a:spLocks noChangeArrowheads="1"/>
            </p:cNvSpPr>
            <p:nvPr/>
          </p:nvSpPr>
          <p:spPr bwMode="auto">
            <a:xfrm>
              <a:off x="6164620" y="2214894"/>
              <a:ext cx="9322" cy="9322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Oval 560"/>
            <p:cNvSpPr>
              <a:spLocks noChangeArrowheads="1"/>
            </p:cNvSpPr>
            <p:nvPr/>
          </p:nvSpPr>
          <p:spPr bwMode="auto">
            <a:xfrm>
              <a:off x="6319217" y="2212952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Oval 561"/>
            <p:cNvSpPr>
              <a:spLocks noChangeArrowheads="1"/>
            </p:cNvSpPr>
            <p:nvPr/>
          </p:nvSpPr>
          <p:spPr bwMode="auto">
            <a:xfrm>
              <a:off x="6474590" y="2212952"/>
              <a:ext cx="13595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" name="Oval 562"/>
            <p:cNvSpPr>
              <a:spLocks noChangeArrowheads="1"/>
            </p:cNvSpPr>
            <p:nvPr/>
          </p:nvSpPr>
          <p:spPr bwMode="auto">
            <a:xfrm>
              <a:off x="6629575" y="2212175"/>
              <a:ext cx="14760" cy="147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" name="Oval 563"/>
            <p:cNvSpPr>
              <a:spLocks noChangeArrowheads="1"/>
            </p:cNvSpPr>
            <p:nvPr/>
          </p:nvSpPr>
          <p:spPr bwMode="auto">
            <a:xfrm>
              <a:off x="6784172" y="2211009"/>
              <a:ext cx="17480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" name="Oval 564"/>
            <p:cNvSpPr>
              <a:spLocks noChangeArrowheads="1"/>
            </p:cNvSpPr>
            <p:nvPr/>
          </p:nvSpPr>
          <p:spPr bwMode="auto">
            <a:xfrm>
              <a:off x="6937603" y="2208290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" name="Oval 565"/>
            <p:cNvSpPr>
              <a:spLocks noChangeArrowheads="1"/>
            </p:cNvSpPr>
            <p:nvPr/>
          </p:nvSpPr>
          <p:spPr bwMode="auto">
            <a:xfrm>
              <a:off x="7092200" y="2207514"/>
              <a:ext cx="25637" cy="248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" name="Oval 566"/>
            <p:cNvSpPr>
              <a:spLocks noChangeArrowheads="1"/>
            </p:cNvSpPr>
            <p:nvPr/>
          </p:nvSpPr>
          <p:spPr bwMode="auto">
            <a:xfrm>
              <a:off x="7246408" y="2205571"/>
              <a:ext cx="28744" cy="2874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" name="Oval 567"/>
            <p:cNvSpPr>
              <a:spLocks noChangeArrowheads="1"/>
            </p:cNvSpPr>
            <p:nvPr/>
          </p:nvSpPr>
          <p:spPr bwMode="auto">
            <a:xfrm>
              <a:off x="7401005" y="2203629"/>
              <a:ext cx="32240" cy="3146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" name="Oval 568"/>
            <p:cNvSpPr>
              <a:spLocks noChangeArrowheads="1"/>
            </p:cNvSpPr>
            <p:nvPr/>
          </p:nvSpPr>
          <p:spPr bwMode="auto">
            <a:xfrm>
              <a:off x="7554436" y="2200910"/>
              <a:ext cx="37678" cy="3690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" name="Oval 569"/>
            <p:cNvSpPr>
              <a:spLocks noChangeArrowheads="1"/>
            </p:cNvSpPr>
            <p:nvPr/>
          </p:nvSpPr>
          <p:spPr bwMode="auto">
            <a:xfrm>
              <a:off x="7709033" y="2199356"/>
              <a:ext cx="40397" cy="4039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570"/>
            <p:cNvSpPr>
              <a:spLocks/>
            </p:cNvSpPr>
            <p:nvPr/>
          </p:nvSpPr>
          <p:spPr bwMode="auto">
            <a:xfrm>
              <a:off x="6164620" y="2371433"/>
              <a:ext cx="9322" cy="8157"/>
            </a:xfrm>
            <a:custGeom>
              <a:avLst/>
              <a:gdLst>
                <a:gd name="T0" fmla="*/ 5 w 10"/>
                <a:gd name="T1" fmla="*/ 0 h 9"/>
                <a:gd name="T2" fmla="*/ 0 w 10"/>
                <a:gd name="T3" fmla="*/ 5 h 9"/>
                <a:gd name="T4" fmla="*/ 5 w 10"/>
                <a:gd name="T5" fmla="*/ 9 h 9"/>
                <a:gd name="T6" fmla="*/ 10 w 10"/>
                <a:gd name="T7" fmla="*/ 5 h 9"/>
                <a:gd name="T8" fmla="*/ 5 w 10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5" y="0"/>
                  </a:moveTo>
                  <a:cubicBezTo>
                    <a:pt x="2" y="0"/>
                    <a:pt x="0" y="1"/>
                    <a:pt x="0" y="5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7" y="9"/>
                    <a:pt x="10" y="7"/>
                    <a:pt x="10" y="5"/>
                  </a:cubicBezTo>
                  <a:cubicBezTo>
                    <a:pt x="10" y="1"/>
                    <a:pt x="7" y="0"/>
                    <a:pt x="5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571"/>
            <p:cNvSpPr>
              <a:spLocks/>
            </p:cNvSpPr>
            <p:nvPr/>
          </p:nvSpPr>
          <p:spPr bwMode="auto">
            <a:xfrm>
              <a:off x="6319993" y="2370267"/>
              <a:ext cx="10099" cy="10488"/>
            </a:xfrm>
            <a:custGeom>
              <a:avLst/>
              <a:gdLst>
                <a:gd name="T0" fmla="*/ 6 w 11"/>
                <a:gd name="T1" fmla="*/ 0 h 11"/>
                <a:gd name="T2" fmla="*/ 0 w 11"/>
                <a:gd name="T3" fmla="*/ 6 h 11"/>
                <a:gd name="T4" fmla="*/ 6 w 11"/>
                <a:gd name="T5" fmla="*/ 11 h 11"/>
                <a:gd name="T6" fmla="*/ 11 w 11"/>
                <a:gd name="T7" fmla="*/ 6 h 11"/>
                <a:gd name="T8" fmla="*/ 6 w 11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6" y="0"/>
                  </a:moveTo>
                  <a:cubicBezTo>
                    <a:pt x="2" y="0"/>
                    <a:pt x="0" y="2"/>
                    <a:pt x="0" y="6"/>
                  </a:cubicBezTo>
                  <a:cubicBezTo>
                    <a:pt x="0" y="8"/>
                    <a:pt x="2" y="11"/>
                    <a:pt x="6" y="11"/>
                  </a:cubicBezTo>
                  <a:cubicBezTo>
                    <a:pt x="9" y="11"/>
                    <a:pt x="11" y="8"/>
                    <a:pt x="11" y="6"/>
                  </a:cubicBezTo>
                  <a:cubicBezTo>
                    <a:pt x="11" y="2"/>
                    <a:pt x="9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" name="Freeform 572"/>
            <p:cNvSpPr>
              <a:spLocks/>
            </p:cNvSpPr>
            <p:nvPr/>
          </p:nvSpPr>
          <p:spPr bwMode="auto">
            <a:xfrm>
              <a:off x="6475367" y="2369490"/>
              <a:ext cx="12042" cy="12042"/>
            </a:xfrm>
            <a:custGeom>
              <a:avLst/>
              <a:gdLst>
                <a:gd name="T0" fmla="*/ 6 w 13"/>
                <a:gd name="T1" fmla="*/ 0 h 13"/>
                <a:gd name="T2" fmla="*/ 0 w 13"/>
                <a:gd name="T3" fmla="*/ 7 h 13"/>
                <a:gd name="T4" fmla="*/ 6 w 13"/>
                <a:gd name="T5" fmla="*/ 13 h 13"/>
                <a:gd name="T6" fmla="*/ 13 w 13"/>
                <a:gd name="T7" fmla="*/ 7 h 13"/>
                <a:gd name="T8" fmla="*/ 6 w 13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6" y="0"/>
                  </a:moveTo>
                  <a:cubicBezTo>
                    <a:pt x="2" y="0"/>
                    <a:pt x="0" y="2"/>
                    <a:pt x="0" y="7"/>
                  </a:cubicBezTo>
                  <a:cubicBezTo>
                    <a:pt x="0" y="10"/>
                    <a:pt x="2" y="13"/>
                    <a:pt x="6" y="13"/>
                  </a:cubicBezTo>
                  <a:cubicBezTo>
                    <a:pt x="10" y="13"/>
                    <a:pt x="13" y="10"/>
                    <a:pt x="13" y="7"/>
                  </a:cubicBezTo>
                  <a:cubicBezTo>
                    <a:pt x="13" y="2"/>
                    <a:pt x="10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" name="Oval 573"/>
            <p:cNvSpPr>
              <a:spLocks noChangeArrowheads="1"/>
            </p:cNvSpPr>
            <p:nvPr/>
          </p:nvSpPr>
          <p:spPr bwMode="auto">
            <a:xfrm>
              <a:off x="6629575" y="2368713"/>
              <a:ext cx="14760" cy="1359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" name="Oval 574"/>
            <p:cNvSpPr>
              <a:spLocks noChangeArrowheads="1"/>
            </p:cNvSpPr>
            <p:nvPr/>
          </p:nvSpPr>
          <p:spPr bwMode="auto">
            <a:xfrm>
              <a:off x="6784172" y="2366771"/>
              <a:ext cx="17480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" name="Oval 575"/>
            <p:cNvSpPr>
              <a:spLocks noChangeArrowheads="1"/>
            </p:cNvSpPr>
            <p:nvPr/>
          </p:nvSpPr>
          <p:spPr bwMode="auto">
            <a:xfrm>
              <a:off x="6938769" y="2364829"/>
              <a:ext cx="20975" cy="2136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Freeform 576"/>
            <p:cNvSpPr>
              <a:spLocks/>
            </p:cNvSpPr>
            <p:nvPr/>
          </p:nvSpPr>
          <p:spPr bwMode="auto">
            <a:xfrm>
              <a:off x="7092977" y="2362887"/>
              <a:ext cx="24083" cy="2408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4 h 26"/>
                <a:gd name="T4" fmla="*/ 13 w 26"/>
                <a:gd name="T5" fmla="*/ 26 h 26"/>
                <a:gd name="T6" fmla="*/ 26 w 26"/>
                <a:gd name="T7" fmla="*/ 14 h 26"/>
                <a:gd name="T8" fmla="*/ 13 w 26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4"/>
                  </a:cubicBezTo>
                  <a:cubicBezTo>
                    <a:pt x="26" y="6"/>
                    <a:pt x="20" y="0"/>
                    <a:pt x="13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" name="Freeform 577"/>
            <p:cNvSpPr>
              <a:spLocks/>
            </p:cNvSpPr>
            <p:nvPr/>
          </p:nvSpPr>
          <p:spPr bwMode="auto">
            <a:xfrm>
              <a:off x="7246408" y="2360168"/>
              <a:ext cx="28744" cy="29521"/>
            </a:xfrm>
            <a:custGeom>
              <a:avLst/>
              <a:gdLst>
                <a:gd name="T0" fmla="*/ 16 w 31"/>
                <a:gd name="T1" fmla="*/ 0 h 32"/>
                <a:gd name="T2" fmla="*/ 0 w 31"/>
                <a:gd name="T3" fmla="*/ 17 h 32"/>
                <a:gd name="T4" fmla="*/ 16 w 31"/>
                <a:gd name="T5" fmla="*/ 32 h 32"/>
                <a:gd name="T6" fmla="*/ 31 w 31"/>
                <a:gd name="T7" fmla="*/ 17 h 32"/>
                <a:gd name="T8" fmla="*/ 16 w 31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2">
                  <a:moveTo>
                    <a:pt x="16" y="0"/>
                  </a:moveTo>
                  <a:cubicBezTo>
                    <a:pt x="7" y="0"/>
                    <a:pt x="0" y="7"/>
                    <a:pt x="0" y="17"/>
                  </a:cubicBezTo>
                  <a:cubicBezTo>
                    <a:pt x="0" y="25"/>
                    <a:pt x="7" y="32"/>
                    <a:pt x="16" y="32"/>
                  </a:cubicBezTo>
                  <a:cubicBezTo>
                    <a:pt x="24" y="32"/>
                    <a:pt x="31" y="25"/>
                    <a:pt x="31" y="17"/>
                  </a:cubicBezTo>
                  <a:cubicBezTo>
                    <a:pt x="31" y="7"/>
                    <a:pt x="24" y="0"/>
                    <a:pt x="1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" name="Oval 578"/>
            <p:cNvSpPr>
              <a:spLocks noChangeArrowheads="1"/>
            </p:cNvSpPr>
            <p:nvPr/>
          </p:nvSpPr>
          <p:spPr bwMode="auto">
            <a:xfrm>
              <a:off x="7401005" y="2359391"/>
              <a:ext cx="32240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Oval 579"/>
            <p:cNvSpPr>
              <a:spLocks noChangeArrowheads="1"/>
            </p:cNvSpPr>
            <p:nvPr/>
          </p:nvSpPr>
          <p:spPr bwMode="auto">
            <a:xfrm>
              <a:off x="7555213" y="2357449"/>
              <a:ext cx="36124" cy="3612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" name="Oval 580"/>
            <p:cNvSpPr>
              <a:spLocks noChangeArrowheads="1"/>
            </p:cNvSpPr>
            <p:nvPr/>
          </p:nvSpPr>
          <p:spPr bwMode="auto">
            <a:xfrm>
              <a:off x="7709033" y="2354730"/>
              <a:ext cx="40397" cy="4039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cxnSp>
        <p:nvCxnSpPr>
          <p:cNvPr id="60" name="직선 연결선 59"/>
          <p:cNvCxnSpPr/>
          <p:nvPr/>
        </p:nvCxnSpPr>
        <p:spPr>
          <a:xfrm>
            <a:off x="0" y="920192"/>
            <a:ext cx="12192000" cy="0"/>
          </a:xfrm>
          <a:prstGeom prst="line">
            <a:avLst/>
          </a:prstGeom>
          <a:ln w="317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내용 개체 틀 69"/>
          <p:cNvSpPr txBox="1">
            <a:spLocks/>
          </p:cNvSpPr>
          <p:nvPr/>
        </p:nvSpPr>
        <p:spPr>
          <a:xfrm>
            <a:off x="488636" y="246597"/>
            <a:ext cx="8012339" cy="4501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ko-KR" altLang="en-US" sz="2800" b="1" kern="1200" spc="-1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사업추진 체계</a:t>
            </a:r>
            <a:endParaRPr kumimoji="0" lang="ko-KR" altLang="en-US" dirty="0"/>
          </a:p>
        </p:txBody>
      </p:sp>
      <p:sp>
        <p:nvSpPr>
          <p:cNvPr id="62" name="내용 개체 틀 69"/>
          <p:cNvSpPr txBox="1">
            <a:spLocks/>
          </p:cNvSpPr>
          <p:nvPr/>
        </p:nvSpPr>
        <p:spPr>
          <a:xfrm>
            <a:off x="637327" y="1266357"/>
            <a:ext cx="8012339" cy="4501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lang="ko-KR" altLang="en-US" sz="2400" kern="1200" spc="-150" baseline="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ko-KR" altLang="en-US" sz="2800" b="1" kern="1200" spc="-1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>
                <a:latin typeface="+mn-lt"/>
              </a:rPr>
              <a:t>컨소시엄 역량 및 참여 효과</a:t>
            </a:r>
            <a:endParaRPr kumimoji="0" lang="ko-KR" altLang="en-US" dirty="0">
              <a:latin typeface="+mn-lt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0F045447-D644-4892-8E51-A92A4294C058}"/>
              </a:ext>
            </a:extLst>
          </p:cNvPr>
          <p:cNvSpPr/>
          <p:nvPr/>
        </p:nvSpPr>
        <p:spPr>
          <a:xfrm>
            <a:off x="497627" y="1296143"/>
            <a:ext cx="88900" cy="358925"/>
          </a:xfrm>
          <a:prstGeom prst="rect">
            <a:avLst/>
          </a:prstGeom>
          <a:solidFill>
            <a:srgbClr val="FBA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</p:spTree>
    <p:extLst>
      <p:ext uri="{BB962C8B-B14F-4D97-AF65-F5344CB8AC3E}">
        <p14:creationId xmlns:p14="http://schemas.microsoft.com/office/powerpoint/2010/main" val="1473575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6" b="60278"/>
          <a:stretch/>
        </p:blipFill>
        <p:spPr>
          <a:xfrm>
            <a:off x="-19050" y="-18444"/>
            <a:ext cx="12230100" cy="6896985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588" y="-10476"/>
            <a:ext cx="12191412" cy="6878001"/>
          </a:xfrm>
          <a:prstGeom prst="rect">
            <a:avLst/>
          </a:prstGeom>
          <a:solidFill>
            <a:srgbClr val="013C5C">
              <a:alpha val="8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/>
          <p:cNvGrpSpPr/>
          <p:nvPr/>
        </p:nvGrpSpPr>
        <p:grpSpPr>
          <a:xfrm>
            <a:off x="-2901" y="-18443"/>
            <a:ext cx="2577620" cy="2578893"/>
            <a:chOff x="-2900" y="-18443"/>
            <a:chExt cx="2142464" cy="2143522"/>
          </a:xfrm>
        </p:grpSpPr>
        <p:cxnSp>
          <p:nvCxnSpPr>
            <p:cNvPr id="6" name="직선 연결선 5"/>
            <p:cNvCxnSpPr/>
            <p:nvPr/>
          </p:nvCxnSpPr>
          <p:spPr>
            <a:xfrm rot="10800000" flipV="1">
              <a:off x="-2900" y="-18443"/>
              <a:ext cx="2142464" cy="2143522"/>
            </a:xfrm>
            <a:prstGeom prst="line">
              <a:avLst/>
            </a:prstGeom>
            <a:ln w="22225">
              <a:gradFill>
                <a:gsLst>
                  <a:gs pos="100000">
                    <a:schemeClr val="accent1">
                      <a:lumMod val="5000"/>
                      <a:lumOff val="95000"/>
                      <a:alpha val="43000"/>
                    </a:schemeClr>
                  </a:gs>
                  <a:gs pos="0">
                    <a:schemeClr val="bg1">
                      <a:alpha val="1000"/>
                    </a:schemeClr>
                  </a:gs>
                </a:gsLst>
                <a:lin ang="5400000" scaled="1"/>
              </a:gradFill>
            </a:ln>
            <a:effectLst>
              <a:glow>
                <a:schemeClr val="bg1"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직각 삼각형 6"/>
            <p:cNvSpPr/>
            <p:nvPr/>
          </p:nvSpPr>
          <p:spPr>
            <a:xfrm rot="5400000">
              <a:off x="14287" y="6350"/>
              <a:ext cx="2106943" cy="2106943"/>
            </a:xfrm>
            <a:prstGeom prst="rtTriangle">
              <a:avLst/>
            </a:prstGeom>
            <a:solidFill>
              <a:srgbClr val="0C1F40">
                <a:alpha val="2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8" name="그룹 7"/>
          <p:cNvGrpSpPr/>
          <p:nvPr/>
        </p:nvGrpSpPr>
        <p:grpSpPr>
          <a:xfrm rot="10800000">
            <a:off x="9642955" y="4307252"/>
            <a:ext cx="2577620" cy="2578893"/>
            <a:chOff x="-2900" y="-18443"/>
            <a:chExt cx="2142464" cy="2143522"/>
          </a:xfrm>
        </p:grpSpPr>
        <p:cxnSp>
          <p:nvCxnSpPr>
            <p:cNvPr id="9" name="직선 연결선 8"/>
            <p:cNvCxnSpPr/>
            <p:nvPr/>
          </p:nvCxnSpPr>
          <p:spPr>
            <a:xfrm rot="10800000" flipV="1">
              <a:off x="-2900" y="-18443"/>
              <a:ext cx="2142464" cy="2143522"/>
            </a:xfrm>
            <a:prstGeom prst="line">
              <a:avLst/>
            </a:prstGeom>
            <a:ln w="22225">
              <a:gradFill>
                <a:gsLst>
                  <a:gs pos="100000">
                    <a:schemeClr val="accent1">
                      <a:lumMod val="5000"/>
                      <a:lumOff val="95000"/>
                      <a:alpha val="43000"/>
                    </a:schemeClr>
                  </a:gs>
                  <a:gs pos="0">
                    <a:schemeClr val="bg1">
                      <a:alpha val="1000"/>
                    </a:schemeClr>
                  </a:gs>
                </a:gsLst>
                <a:lin ang="5400000" scaled="1"/>
              </a:gradFill>
            </a:ln>
            <a:effectLst>
              <a:glow>
                <a:schemeClr val="bg1"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각 삼각형 9"/>
            <p:cNvSpPr/>
            <p:nvPr/>
          </p:nvSpPr>
          <p:spPr>
            <a:xfrm rot="5400000">
              <a:off x="14287" y="6350"/>
              <a:ext cx="2106943" cy="2106943"/>
            </a:xfrm>
            <a:prstGeom prst="rtTriangle">
              <a:avLst/>
            </a:prstGeom>
            <a:solidFill>
              <a:srgbClr val="0C1F40">
                <a:alpha val="2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6400800" y="-12700"/>
            <a:ext cx="5791200" cy="2757488"/>
            <a:chOff x="-6353292" y="-12700"/>
            <a:chExt cx="5791200" cy="2757488"/>
          </a:xfrm>
        </p:grpSpPr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-4638792" y="2141538"/>
              <a:ext cx="2246313" cy="531813"/>
            </a:xfrm>
            <a:custGeom>
              <a:avLst/>
              <a:gdLst>
                <a:gd name="T0" fmla="*/ 1 w 696"/>
                <a:gd name="T1" fmla="*/ 0 h 165"/>
                <a:gd name="T2" fmla="*/ 1 w 696"/>
                <a:gd name="T3" fmla="*/ 0 h 165"/>
                <a:gd name="T4" fmla="*/ 0 w 696"/>
                <a:gd name="T5" fmla="*/ 1 h 165"/>
                <a:gd name="T6" fmla="*/ 696 w 696"/>
                <a:gd name="T7" fmla="*/ 165 h 165"/>
                <a:gd name="T8" fmla="*/ 696 w 696"/>
                <a:gd name="T9" fmla="*/ 165 h 165"/>
                <a:gd name="T10" fmla="*/ 696 w 696"/>
                <a:gd name="T11" fmla="*/ 164 h 165"/>
                <a:gd name="T12" fmla="*/ 1 w 696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6" h="165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96" y="165"/>
                    <a:pt x="696" y="165"/>
                    <a:pt x="696" y="165"/>
                  </a:cubicBezTo>
                  <a:cubicBezTo>
                    <a:pt x="696" y="165"/>
                    <a:pt x="696" y="165"/>
                    <a:pt x="696" y="165"/>
                  </a:cubicBezTo>
                  <a:cubicBezTo>
                    <a:pt x="696" y="164"/>
                    <a:pt x="696" y="164"/>
                    <a:pt x="696" y="164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-4641967" y="1489075"/>
              <a:ext cx="1271588" cy="615950"/>
            </a:xfrm>
            <a:custGeom>
              <a:avLst/>
              <a:gdLst>
                <a:gd name="T0" fmla="*/ 394 w 394"/>
                <a:gd name="T1" fmla="*/ 0 h 191"/>
                <a:gd name="T2" fmla="*/ 0 w 394"/>
                <a:gd name="T3" fmla="*/ 190 h 191"/>
                <a:gd name="T4" fmla="*/ 0 w 394"/>
                <a:gd name="T5" fmla="*/ 191 h 191"/>
                <a:gd name="T6" fmla="*/ 394 w 394"/>
                <a:gd name="T7" fmla="*/ 1 h 191"/>
                <a:gd name="T8" fmla="*/ 394 w 394"/>
                <a:gd name="T9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4" h="191">
                  <a:moveTo>
                    <a:pt x="394" y="0"/>
                  </a:moveTo>
                  <a:cubicBezTo>
                    <a:pt x="0" y="190"/>
                    <a:pt x="0" y="190"/>
                    <a:pt x="0" y="190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394" y="1"/>
                    <a:pt x="394" y="1"/>
                    <a:pt x="394" y="1"/>
                  </a:cubicBezTo>
                  <a:cubicBezTo>
                    <a:pt x="394" y="1"/>
                    <a:pt x="394" y="1"/>
                    <a:pt x="39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-6240579" y="1230313"/>
              <a:ext cx="1495425" cy="871538"/>
            </a:xfrm>
            <a:custGeom>
              <a:avLst/>
              <a:gdLst>
                <a:gd name="T0" fmla="*/ 0 w 463"/>
                <a:gd name="T1" fmla="*/ 0 h 270"/>
                <a:gd name="T2" fmla="*/ 0 w 463"/>
                <a:gd name="T3" fmla="*/ 1 h 270"/>
                <a:gd name="T4" fmla="*/ 463 w 463"/>
                <a:gd name="T5" fmla="*/ 270 h 270"/>
                <a:gd name="T6" fmla="*/ 463 w 463"/>
                <a:gd name="T7" fmla="*/ 269 h 270"/>
                <a:gd name="T8" fmla="*/ 0 w 463"/>
                <a:gd name="T9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3" h="270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463" y="270"/>
                    <a:pt x="463" y="270"/>
                    <a:pt x="463" y="270"/>
                  </a:cubicBezTo>
                  <a:cubicBezTo>
                    <a:pt x="463" y="270"/>
                    <a:pt x="463" y="269"/>
                    <a:pt x="463" y="269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-5375392" y="587375"/>
              <a:ext cx="658813" cy="1489075"/>
            </a:xfrm>
            <a:custGeom>
              <a:avLst/>
              <a:gdLst>
                <a:gd name="T0" fmla="*/ 1 w 204"/>
                <a:gd name="T1" fmla="*/ 0 h 461"/>
                <a:gd name="T2" fmla="*/ 0 w 204"/>
                <a:gd name="T3" fmla="*/ 1 h 461"/>
                <a:gd name="T4" fmla="*/ 203 w 204"/>
                <a:gd name="T5" fmla="*/ 461 h 461"/>
                <a:gd name="T6" fmla="*/ 204 w 204"/>
                <a:gd name="T7" fmla="*/ 461 h 461"/>
                <a:gd name="T8" fmla="*/ 1 w 204"/>
                <a:gd name="T9" fmla="*/ 0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461">
                  <a:moveTo>
                    <a:pt x="1" y="0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203" y="461"/>
                    <a:pt x="203" y="461"/>
                    <a:pt x="203" y="461"/>
                  </a:cubicBezTo>
                  <a:cubicBezTo>
                    <a:pt x="203" y="461"/>
                    <a:pt x="204" y="461"/>
                    <a:pt x="204" y="461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" name="Freeform 11"/>
            <p:cNvSpPr>
              <a:spLocks/>
            </p:cNvSpPr>
            <p:nvPr/>
          </p:nvSpPr>
          <p:spPr bwMode="auto">
            <a:xfrm>
              <a:off x="-6243754" y="568325"/>
              <a:ext cx="800100" cy="601663"/>
            </a:xfrm>
            <a:custGeom>
              <a:avLst/>
              <a:gdLst>
                <a:gd name="T0" fmla="*/ 248 w 248"/>
                <a:gd name="T1" fmla="*/ 0 h 186"/>
                <a:gd name="T2" fmla="*/ 0 w 248"/>
                <a:gd name="T3" fmla="*/ 185 h 186"/>
                <a:gd name="T4" fmla="*/ 0 w 248"/>
                <a:gd name="T5" fmla="*/ 186 h 186"/>
                <a:gd name="T6" fmla="*/ 248 w 248"/>
                <a:gd name="T7" fmla="*/ 1 h 186"/>
                <a:gd name="T8" fmla="*/ 248 w 248"/>
                <a:gd name="T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86">
                  <a:moveTo>
                    <a:pt x="248" y="0"/>
                  </a:moveTo>
                  <a:cubicBezTo>
                    <a:pt x="0" y="185"/>
                    <a:pt x="0" y="185"/>
                    <a:pt x="0" y="185"/>
                  </a:cubicBezTo>
                  <a:cubicBezTo>
                    <a:pt x="0" y="185"/>
                    <a:pt x="0" y="185"/>
                    <a:pt x="0" y="186"/>
                  </a:cubicBezTo>
                  <a:cubicBezTo>
                    <a:pt x="248" y="1"/>
                    <a:pt x="248" y="1"/>
                    <a:pt x="248" y="1"/>
                  </a:cubicBezTo>
                  <a:cubicBezTo>
                    <a:pt x="248" y="1"/>
                    <a:pt x="248" y="1"/>
                    <a:pt x="248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auto">
            <a:xfrm>
              <a:off x="-6280267" y="-12700"/>
              <a:ext cx="317500" cy="1158875"/>
            </a:xfrm>
            <a:custGeom>
              <a:avLst/>
              <a:gdLst>
                <a:gd name="T0" fmla="*/ 98 w 98"/>
                <a:gd name="T1" fmla="*/ 0 h 359"/>
                <a:gd name="T2" fmla="*/ 96 w 98"/>
                <a:gd name="T3" fmla="*/ 0 h 359"/>
                <a:gd name="T4" fmla="*/ 0 w 98"/>
                <a:gd name="T5" fmla="*/ 358 h 359"/>
                <a:gd name="T6" fmla="*/ 2 w 98"/>
                <a:gd name="T7" fmla="*/ 359 h 359"/>
                <a:gd name="T8" fmla="*/ 98 w 98"/>
                <a:gd name="T9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359">
                  <a:moveTo>
                    <a:pt x="98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0" y="358"/>
                    <a:pt x="0" y="358"/>
                    <a:pt x="0" y="358"/>
                  </a:cubicBezTo>
                  <a:cubicBezTo>
                    <a:pt x="1" y="359"/>
                    <a:pt x="1" y="359"/>
                    <a:pt x="2" y="359"/>
                  </a:cubicBezTo>
                  <a:cubicBezTo>
                    <a:pt x="98" y="0"/>
                    <a:pt x="98" y="0"/>
                    <a:pt x="98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" name="Freeform 13"/>
            <p:cNvSpPr>
              <a:spLocks/>
            </p:cNvSpPr>
            <p:nvPr/>
          </p:nvSpPr>
          <p:spPr bwMode="auto">
            <a:xfrm>
              <a:off x="-5530967" y="-12700"/>
              <a:ext cx="123825" cy="493713"/>
            </a:xfrm>
            <a:custGeom>
              <a:avLst/>
              <a:gdLst>
                <a:gd name="T0" fmla="*/ 1 w 38"/>
                <a:gd name="T1" fmla="*/ 0 h 153"/>
                <a:gd name="T2" fmla="*/ 0 w 38"/>
                <a:gd name="T3" fmla="*/ 0 h 153"/>
                <a:gd name="T4" fmla="*/ 37 w 38"/>
                <a:gd name="T5" fmla="*/ 153 h 153"/>
                <a:gd name="T6" fmla="*/ 38 w 38"/>
                <a:gd name="T7" fmla="*/ 152 h 153"/>
                <a:gd name="T8" fmla="*/ 1 w 38"/>
                <a:gd name="T9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53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7" y="153"/>
                    <a:pt x="37" y="153"/>
                    <a:pt x="37" y="153"/>
                  </a:cubicBezTo>
                  <a:cubicBezTo>
                    <a:pt x="37" y="152"/>
                    <a:pt x="37" y="152"/>
                    <a:pt x="38" y="15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-5346817" y="-12700"/>
              <a:ext cx="881063" cy="520700"/>
            </a:xfrm>
            <a:custGeom>
              <a:avLst/>
              <a:gdLst>
                <a:gd name="T0" fmla="*/ 273 w 273"/>
                <a:gd name="T1" fmla="*/ 0 h 161"/>
                <a:gd name="T2" fmla="*/ 270 w 273"/>
                <a:gd name="T3" fmla="*/ 0 h 161"/>
                <a:gd name="T4" fmla="*/ 0 w 273"/>
                <a:gd name="T5" fmla="*/ 160 h 161"/>
                <a:gd name="T6" fmla="*/ 1 w 273"/>
                <a:gd name="T7" fmla="*/ 161 h 161"/>
                <a:gd name="T8" fmla="*/ 273 w 273"/>
                <a:gd name="T9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3" h="161">
                  <a:moveTo>
                    <a:pt x="273" y="0"/>
                  </a:moveTo>
                  <a:cubicBezTo>
                    <a:pt x="270" y="0"/>
                    <a:pt x="270" y="0"/>
                    <a:pt x="270" y="0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161"/>
                    <a:pt x="0" y="161"/>
                    <a:pt x="1" y="161"/>
                  </a:cubicBezTo>
                  <a:cubicBezTo>
                    <a:pt x="273" y="0"/>
                    <a:pt x="273" y="0"/>
                    <a:pt x="273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" name="Freeform 15"/>
            <p:cNvSpPr>
              <a:spLocks noEditPoints="1"/>
            </p:cNvSpPr>
            <p:nvPr/>
          </p:nvSpPr>
          <p:spPr bwMode="auto">
            <a:xfrm>
              <a:off x="-5337292" y="374650"/>
              <a:ext cx="1827213" cy="158750"/>
            </a:xfrm>
            <a:custGeom>
              <a:avLst/>
              <a:gdLst>
                <a:gd name="T0" fmla="*/ 321 w 566"/>
                <a:gd name="T1" fmla="*/ 21 h 49"/>
                <a:gd name="T2" fmla="*/ 0 w 566"/>
                <a:gd name="T3" fmla="*/ 48 h 49"/>
                <a:gd name="T4" fmla="*/ 0 w 566"/>
                <a:gd name="T5" fmla="*/ 49 h 49"/>
                <a:gd name="T6" fmla="*/ 321 w 566"/>
                <a:gd name="T7" fmla="*/ 22 h 49"/>
                <a:gd name="T8" fmla="*/ 321 w 566"/>
                <a:gd name="T9" fmla="*/ 21 h 49"/>
                <a:gd name="T10" fmla="*/ 566 w 566"/>
                <a:gd name="T11" fmla="*/ 0 h 49"/>
                <a:gd name="T12" fmla="*/ 322 w 566"/>
                <a:gd name="T13" fmla="*/ 21 h 49"/>
                <a:gd name="T14" fmla="*/ 322 w 566"/>
                <a:gd name="T15" fmla="*/ 22 h 49"/>
                <a:gd name="T16" fmla="*/ 566 w 566"/>
                <a:gd name="T17" fmla="*/ 1 h 49"/>
                <a:gd name="T18" fmla="*/ 566 w 566"/>
                <a:gd name="T1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6" h="49">
                  <a:moveTo>
                    <a:pt x="321" y="21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49"/>
                    <a:pt x="0" y="49"/>
                  </a:cubicBezTo>
                  <a:cubicBezTo>
                    <a:pt x="321" y="22"/>
                    <a:pt x="321" y="22"/>
                    <a:pt x="321" y="22"/>
                  </a:cubicBezTo>
                  <a:cubicBezTo>
                    <a:pt x="321" y="21"/>
                    <a:pt x="321" y="21"/>
                    <a:pt x="321" y="21"/>
                  </a:cubicBezTo>
                  <a:moveTo>
                    <a:pt x="566" y="0"/>
                  </a:moveTo>
                  <a:cubicBezTo>
                    <a:pt x="322" y="21"/>
                    <a:pt x="322" y="21"/>
                    <a:pt x="322" y="21"/>
                  </a:cubicBezTo>
                  <a:cubicBezTo>
                    <a:pt x="322" y="22"/>
                    <a:pt x="322" y="22"/>
                    <a:pt x="322" y="22"/>
                  </a:cubicBezTo>
                  <a:cubicBezTo>
                    <a:pt x="566" y="1"/>
                    <a:pt x="566" y="1"/>
                    <a:pt x="566" y="1"/>
                  </a:cubicBezTo>
                  <a:cubicBezTo>
                    <a:pt x="566" y="1"/>
                    <a:pt x="566" y="0"/>
                    <a:pt x="56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" name="Freeform 16"/>
            <p:cNvSpPr>
              <a:spLocks noEditPoints="1"/>
            </p:cNvSpPr>
            <p:nvPr/>
          </p:nvSpPr>
          <p:spPr bwMode="auto">
            <a:xfrm>
              <a:off x="-5343642" y="558800"/>
              <a:ext cx="1973263" cy="884238"/>
            </a:xfrm>
            <a:custGeom>
              <a:avLst/>
              <a:gdLst>
                <a:gd name="T0" fmla="*/ 415 w 611"/>
                <a:gd name="T1" fmla="*/ 185 h 274"/>
                <a:gd name="T2" fmla="*/ 414 w 611"/>
                <a:gd name="T3" fmla="*/ 186 h 274"/>
                <a:gd name="T4" fmla="*/ 611 w 611"/>
                <a:gd name="T5" fmla="*/ 274 h 274"/>
                <a:gd name="T6" fmla="*/ 611 w 611"/>
                <a:gd name="T7" fmla="*/ 273 h 274"/>
                <a:gd name="T8" fmla="*/ 415 w 611"/>
                <a:gd name="T9" fmla="*/ 185 h 274"/>
                <a:gd name="T10" fmla="*/ 286 w 611"/>
                <a:gd name="T11" fmla="*/ 128 h 274"/>
                <a:gd name="T12" fmla="*/ 286 w 611"/>
                <a:gd name="T13" fmla="*/ 129 h 274"/>
                <a:gd name="T14" fmla="*/ 413 w 611"/>
                <a:gd name="T15" fmla="*/ 186 h 274"/>
                <a:gd name="T16" fmla="*/ 414 w 611"/>
                <a:gd name="T17" fmla="*/ 185 h 274"/>
                <a:gd name="T18" fmla="*/ 286 w 611"/>
                <a:gd name="T19" fmla="*/ 128 h 274"/>
                <a:gd name="T20" fmla="*/ 0 w 611"/>
                <a:gd name="T21" fmla="*/ 0 h 274"/>
                <a:gd name="T22" fmla="*/ 0 w 611"/>
                <a:gd name="T23" fmla="*/ 1 h 274"/>
                <a:gd name="T24" fmla="*/ 284 w 611"/>
                <a:gd name="T25" fmla="*/ 128 h 274"/>
                <a:gd name="T26" fmla="*/ 285 w 611"/>
                <a:gd name="T27" fmla="*/ 127 h 274"/>
                <a:gd name="T28" fmla="*/ 0 w 611"/>
                <a:gd name="T29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1" h="274">
                  <a:moveTo>
                    <a:pt x="415" y="185"/>
                  </a:moveTo>
                  <a:cubicBezTo>
                    <a:pt x="414" y="186"/>
                    <a:pt x="414" y="186"/>
                    <a:pt x="414" y="186"/>
                  </a:cubicBezTo>
                  <a:cubicBezTo>
                    <a:pt x="611" y="274"/>
                    <a:pt x="611" y="274"/>
                    <a:pt x="611" y="274"/>
                  </a:cubicBezTo>
                  <a:cubicBezTo>
                    <a:pt x="611" y="274"/>
                    <a:pt x="611" y="273"/>
                    <a:pt x="611" y="273"/>
                  </a:cubicBezTo>
                  <a:cubicBezTo>
                    <a:pt x="415" y="185"/>
                    <a:pt x="415" y="185"/>
                    <a:pt x="415" y="185"/>
                  </a:cubicBezTo>
                  <a:moveTo>
                    <a:pt x="286" y="128"/>
                  </a:moveTo>
                  <a:cubicBezTo>
                    <a:pt x="286" y="129"/>
                    <a:pt x="286" y="129"/>
                    <a:pt x="286" y="129"/>
                  </a:cubicBezTo>
                  <a:cubicBezTo>
                    <a:pt x="413" y="186"/>
                    <a:pt x="413" y="186"/>
                    <a:pt x="413" y="186"/>
                  </a:cubicBezTo>
                  <a:cubicBezTo>
                    <a:pt x="414" y="185"/>
                    <a:pt x="414" y="185"/>
                    <a:pt x="414" y="185"/>
                  </a:cubicBezTo>
                  <a:cubicBezTo>
                    <a:pt x="286" y="128"/>
                    <a:pt x="286" y="128"/>
                    <a:pt x="286" y="128"/>
                  </a:cubicBezTo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84" y="128"/>
                    <a:pt x="284" y="128"/>
                    <a:pt x="284" y="128"/>
                  </a:cubicBezTo>
                  <a:cubicBezTo>
                    <a:pt x="285" y="127"/>
                    <a:pt x="285" y="127"/>
                    <a:pt x="285" y="12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-4662604" y="420688"/>
              <a:ext cx="1179513" cy="1662113"/>
            </a:xfrm>
            <a:custGeom>
              <a:avLst/>
              <a:gdLst>
                <a:gd name="T0" fmla="*/ 364 w 365"/>
                <a:gd name="T1" fmla="*/ 0 h 515"/>
                <a:gd name="T2" fmla="*/ 203 w 365"/>
                <a:gd name="T3" fmla="*/ 228 h 515"/>
                <a:gd name="T4" fmla="*/ 202 w 365"/>
                <a:gd name="T5" fmla="*/ 229 h 515"/>
                <a:gd name="T6" fmla="*/ 0 w 365"/>
                <a:gd name="T7" fmla="*/ 514 h 515"/>
                <a:gd name="T8" fmla="*/ 1 w 365"/>
                <a:gd name="T9" fmla="*/ 515 h 515"/>
                <a:gd name="T10" fmla="*/ 203 w 365"/>
                <a:gd name="T11" fmla="*/ 229 h 515"/>
                <a:gd name="T12" fmla="*/ 204 w 365"/>
                <a:gd name="T13" fmla="*/ 228 h 515"/>
                <a:gd name="T14" fmla="*/ 365 w 365"/>
                <a:gd name="T15" fmla="*/ 0 h 515"/>
                <a:gd name="T16" fmla="*/ 364 w 365"/>
                <a:gd name="T17" fmla="*/ 0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5" h="515">
                  <a:moveTo>
                    <a:pt x="364" y="0"/>
                  </a:moveTo>
                  <a:cubicBezTo>
                    <a:pt x="203" y="228"/>
                    <a:pt x="203" y="228"/>
                    <a:pt x="203" y="228"/>
                  </a:cubicBezTo>
                  <a:cubicBezTo>
                    <a:pt x="202" y="229"/>
                    <a:pt x="202" y="229"/>
                    <a:pt x="202" y="229"/>
                  </a:cubicBezTo>
                  <a:cubicBezTo>
                    <a:pt x="0" y="514"/>
                    <a:pt x="0" y="514"/>
                    <a:pt x="0" y="514"/>
                  </a:cubicBezTo>
                  <a:cubicBezTo>
                    <a:pt x="0" y="515"/>
                    <a:pt x="0" y="515"/>
                    <a:pt x="1" y="515"/>
                  </a:cubicBezTo>
                  <a:cubicBezTo>
                    <a:pt x="203" y="229"/>
                    <a:pt x="203" y="229"/>
                    <a:pt x="203" y="229"/>
                  </a:cubicBezTo>
                  <a:cubicBezTo>
                    <a:pt x="204" y="228"/>
                    <a:pt x="204" y="228"/>
                    <a:pt x="204" y="228"/>
                  </a:cubicBezTo>
                  <a:cubicBezTo>
                    <a:pt x="365" y="0"/>
                    <a:pt x="365" y="0"/>
                    <a:pt x="365" y="0"/>
                  </a:cubicBezTo>
                  <a:cubicBezTo>
                    <a:pt x="365" y="0"/>
                    <a:pt x="365" y="0"/>
                    <a:pt x="36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" name="Freeform 18"/>
            <p:cNvSpPr>
              <a:spLocks/>
            </p:cNvSpPr>
            <p:nvPr/>
          </p:nvSpPr>
          <p:spPr bwMode="auto">
            <a:xfrm>
              <a:off x="-4684829" y="-12700"/>
              <a:ext cx="496888" cy="2085975"/>
            </a:xfrm>
            <a:custGeom>
              <a:avLst/>
              <a:gdLst>
                <a:gd name="T0" fmla="*/ 154 w 154"/>
                <a:gd name="T1" fmla="*/ 0 h 646"/>
                <a:gd name="T2" fmla="*/ 152 w 154"/>
                <a:gd name="T3" fmla="*/ 0 h 646"/>
                <a:gd name="T4" fmla="*/ 119 w 154"/>
                <a:gd name="T5" fmla="*/ 141 h 646"/>
                <a:gd name="T6" fmla="*/ 119 w 154"/>
                <a:gd name="T7" fmla="*/ 142 h 646"/>
                <a:gd name="T8" fmla="*/ 81 w 154"/>
                <a:gd name="T9" fmla="*/ 304 h 646"/>
                <a:gd name="T10" fmla="*/ 80 w 154"/>
                <a:gd name="T11" fmla="*/ 305 h 646"/>
                <a:gd name="T12" fmla="*/ 0 w 154"/>
                <a:gd name="T13" fmla="*/ 646 h 646"/>
                <a:gd name="T14" fmla="*/ 0 w 154"/>
                <a:gd name="T15" fmla="*/ 646 h 646"/>
                <a:gd name="T16" fmla="*/ 2 w 154"/>
                <a:gd name="T17" fmla="*/ 646 h 646"/>
                <a:gd name="T18" fmla="*/ 82 w 154"/>
                <a:gd name="T19" fmla="*/ 306 h 646"/>
                <a:gd name="T20" fmla="*/ 82 w 154"/>
                <a:gd name="T21" fmla="*/ 305 h 646"/>
                <a:gd name="T22" fmla="*/ 120 w 154"/>
                <a:gd name="T23" fmla="*/ 142 h 646"/>
                <a:gd name="T24" fmla="*/ 120 w 154"/>
                <a:gd name="T25" fmla="*/ 141 h 646"/>
                <a:gd name="T26" fmla="*/ 154 w 154"/>
                <a:gd name="T27" fmla="*/ 0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4" h="646">
                  <a:moveTo>
                    <a:pt x="154" y="0"/>
                  </a:moveTo>
                  <a:cubicBezTo>
                    <a:pt x="152" y="0"/>
                    <a:pt x="152" y="0"/>
                    <a:pt x="152" y="0"/>
                  </a:cubicBezTo>
                  <a:cubicBezTo>
                    <a:pt x="119" y="141"/>
                    <a:pt x="119" y="141"/>
                    <a:pt x="119" y="141"/>
                  </a:cubicBezTo>
                  <a:cubicBezTo>
                    <a:pt x="119" y="142"/>
                    <a:pt x="119" y="142"/>
                    <a:pt x="119" y="142"/>
                  </a:cubicBezTo>
                  <a:cubicBezTo>
                    <a:pt x="81" y="304"/>
                    <a:pt x="81" y="304"/>
                    <a:pt x="81" y="304"/>
                  </a:cubicBezTo>
                  <a:cubicBezTo>
                    <a:pt x="80" y="305"/>
                    <a:pt x="80" y="305"/>
                    <a:pt x="80" y="305"/>
                  </a:cubicBezTo>
                  <a:cubicBezTo>
                    <a:pt x="0" y="646"/>
                    <a:pt x="0" y="646"/>
                    <a:pt x="0" y="646"/>
                  </a:cubicBezTo>
                  <a:cubicBezTo>
                    <a:pt x="0" y="646"/>
                    <a:pt x="0" y="646"/>
                    <a:pt x="0" y="646"/>
                  </a:cubicBezTo>
                  <a:cubicBezTo>
                    <a:pt x="1" y="646"/>
                    <a:pt x="1" y="646"/>
                    <a:pt x="2" y="646"/>
                  </a:cubicBezTo>
                  <a:cubicBezTo>
                    <a:pt x="82" y="306"/>
                    <a:pt x="82" y="306"/>
                    <a:pt x="82" y="306"/>
                  </a:cubicBezTo>
                  <a:cubicBezTo>
                    <a:pt x="82" y="305"/>
                    <a:pt x="82" y="305"/>
                    <a:pt x="82" y="305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20" y="141"/>
                    <a:pt x="120" y="141"/>
                    <a:pt x="120" y="141"/>
                  </a:cubicBezTo>
                  <a:cubicBezTo>
                    <a:pt x="154" y="0"/>
                    <a:pt x="154" y="0"/>
                    <a:pt x="15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" name="Freeform 19"/>
            <p:cNvSpPr>
              <a:spLocks/>
            </p:cNvSpPr>
            <p:nvPr/>
          </p:nvSpPr>
          <p:spPr bwMode="auto">
            <a:xfrm>
              <a:off x="-3913304" y="-12700"/>
              <a:ext cx="427038" cy="342900"/>
            </a:xfrm>
            <a:custGeom>
              <a:avLst/>
              <a:gdLst>
                <a:gd name="T0" fmla="*/ 2 w 132"/>
                <a:gd name="T1" fmla="*/ 0 h 106"/>
                <a:gd name="T2" fmla="*/ 0 w 132"/>
                <a:gd name="T3" fmla="*/ 0 h 106"/>
                <a:gd name="T4" fmla="*/ 131 w 132"/>
                <a:gd name="T5" fmla="*/ 106 h 106"/>
                <a:gd name="T6" fmla="*/ 132 w 132"/>
                <a:gd name="T7" fmla="*/ 105 h 106"/>
                <a:gd name="T8" fmla="*/ 2 w 132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06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1" y="106"/>
                    <a:pt x="131" y="106"/>
                    <a:pt x="131" y="106"/>
                  </a:cubicBezTo>
                  <a:cubicBezTo>
                    <a:pt x="131" y="106"/>
                    <a:pt x="131" y="106"/>
                    <a:pt x="132" y="105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" name="Freeform 20"/>
            <p:cNvSpPr>
              <a:spLocks/>
            </p:cNvSpPr>
            <p:nvPr/>
          </p:nvSpPr>
          <p:spPr bwMode="auto">
            <a:xfrm>
              <a:off x="-2276592" y="2444750"/>
              <a:ext cx="1530350" cy="231775"/>
            </a:xfrm>
            <a:custGeom>
              <a:avLst/>
              <a:gdLst>
                <a:gd name="T0" fmla="*/ 474 w 474"/>
                <a:gd name="T1" fmla="*/ 0 h 72"/>
                <a:gd name="T2" fmla="*/ 0 w 474"/>
                <a:gd name="T3" fmla="*/ 71 h 72"/>
                <a:gd name="T4" fmla="*/ 0 w 474"/>
                <a:gd name="T5" fmla="*/ 72 h 72"/>
                <a:gd name="T6" fmla="*/ 474 w 474"/>
                <a:gd name="T7" fmla="*/ 1 h 72"/>
                <a:gd name="T8" fmla="*/ 474 w 474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4" h="72">
                  <a:moveTo>
                    <a:pt x="474" y="0"/>
                  </a:moveTo>
                  <a:cubicBezTo>
                    <a:pt x="0" y="71"/>
                    <a:pt x="0" y="71"/>
                    <a:pt x="0" y="7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474" y="1"/>
                    <a:pt x="474" y="1"/>
                    <a:pt x="474" y="1"/>
                  </a:cubicBezTo>
                  <a:cubicBezTo>
                    <a:pt x="474" y="1"/>
                    <a:pt x="474" y="0"/>
                    <a:pt x="47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" name="Freeform 21"/>
            <p:cNvSpPr>
              <a:spLocks/>
            </p:cNvSpPr>
            <p:nvPr/>
          </p:nvSpPr>
          <p:spPr bwMode="auto">
            <a:xfrm>
              <a:off x="-2333742" y="692150"/>
              <a:ext cx="122238" cy="1933575"/>
            </a:xfrm>
            <a:custGeom>
              <a:avLst/>
              <a:gdLst>
                <a:gd name="T0" fmla="*/ 36 w 38"/>
                <a:gd name="T1" fmla="*/ 0 h 599"/>
                <a:gd name="T2" fmla="*/ 0 w 38"/>
                <a:gd name="T3" fmla="*/ 599 h 599"/>
                <a:gd name="T4" fmla="*/ 1 w 38"/>
                <a:gd name="T5" fmla="*/ 599 h 599"/>
                <a:gd name="T6" fmla="*/ 38 w 38"/>
                <a:gd name="T7" fmla="*/ 0 h 599"/>
                <a:gd name="T8" fmla="*/ 36 w 38"/>
                <a:gd name="T9" fmla="*/ 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99">
                  <a:moveTo>
                    <a:pt x="36" y="0"/>
                  </a:moveTo>
                  <a:cubicBezTo>
                    <a:pt x="0" y="599"/>
                    <a:pt x="0" y="599"/>
                    <a:pt x="0" y="599"/>
                  </a:cubicBezTo>
                  <a:cubicBezTo>
                    <a:pt x="1" y="599"/>
                    <a:pt x="1" y="599"/>
                    <a:pt x="1" y="599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7" y="0"/>
                    <a:pt x="37" y="0"/>
                    <a:pt x="3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auto">
            <a:xfrm>
              <a:off x="-3283067" y="1511300"/>
              <a:ext cx="912813" cy="1130300"/>
            </a:xfrm>
            <a:custGeom>
              <a:avLst/>
              <a:gdLst>
                <a:gd name="T0" fmla="*/ 1 w 283"/>
                <a:gd name="T1" fmla="*/ 0 h 350"/>
                <a:gd name="T2" fmla="*/ 0 w 283"/>
                <a:gd name="T3" fmla="*/ 0 h 350"/>
                <a:gd name="T4" fmla="*/ 282 w 283"/>
                <a:gd name="T5" fmla="*/ 350 h 350"/>
                <a:gd name="T6" fmla="*/ 283 w 283"/>
                <a:gd name="T7" fmla="*/ 349 h 350"/>
                <a:gd name="T8" fmla="*/ 1 w 283"/>
                <a:gd name="T9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3" h="350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282" y="350"/>
                    <a:pt x="282" y="350"/>
                    <a:pt x="282" y="350"/>
                  </a:cubicBezTo>
                  <a:cubicBezTo>
                    <a:pt x="282" y="349"/>
                    <a:pt x="282" y="349"/>
                    <a:pt x="283" y="349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" name="Freeform 23"/>
            <p:cNvSpPr>
              <a:spLocks/>
            </p:cNvSpPr>
            <p:nvPr/>
          </p:nvSpPr>
          <p:spPr bwMode="auto">
            <a:xfrm>
              <a:off x="-3270367" y="665163"/>
              <a:ext cx="1014413" cy="765175"/>
            </a:xfrm>
            <a:custGeom>
              <a:avLst/>
              <a:gdLst>
                <a:gd name="T0" fmla="*/ 313 w 314"/>
                <a:gd name="T1" fmla="*/ 0 h 237"/>
                <a:gd name="T2" fmla="*/ 0 w 314"/>
                <a:gd name="T3" fmla="*/ 236 h 237"/>
                <a:gd name="T4" fmla="*/ 0 w 314"/>
                <a:gd name="T5" fmla="*/ 237 h 237"/>
                <a:gd name="T6" fmla="*/ 314 w 314"/>
                <a:gd name="T7" fmla="*/ 1 h 237"/>
                <a:gd name="T8" fmla="*/ 313 w 314"/>
                <a:gd name="T9" fmla="*/ 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4" h="237">
                  <a:moveTo>
                    <a:pt x="313" y="0"/>
                  </a:moveTo>
                  <a:cubicBezTo>
                    <a:pt x="0" y="236"/>
                    <a:pt x="0" y="236"/>
                    <a:pt x="0" y="236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314" y="1"/>
                    <a:pt x="314" y="1"/>
                    <a:pt x="314" y="1"/>
                  </a:cubicBezTo>
                  <a:cubicBezTo>
                    <a:pt x="314" y="1"/>
                    <a:pt x="313" y="0"/>
                    <a:pt x="313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Freeform 24"/>
            <p:cNvSpPr>
              <a:spLocks/>
            </p:cNvSpPr>
            <p:nvPr/>
          </p:nvSpPr>
          <p:spPr bwMode="auto">
            <a:xfrm>
              <a:off x="-3444992" y="430213"/>
              <a:ext cx="122238" cy="977900"/>
            </a:xfrm>
            <a:custGeom>
              <a:avLst/>
              <a:gdLst>
                <a:gd name="T0" fmla="*/ 1 w 38"/>
                <a:gd name="T1" fmla="*/ 0 h 303"/>
                <a:gd name="T2" fmla="*/ 0 w 38"/>
                <a:gd name="T3" fmla="*/ 0 h 303"/>
                <a:gd name="T4" fmla="*/ 37 w 38"/>
                <a:gd name="T5" fmla="*/ 303 h 303"/>
                <a:gd name="T6" fmla="*/ 38 w 38"/>
                <a:gd name="T7" fmla="*/ 303 h 303"/>
                <a:gd name="T8" fmla="*/ 1 w 38"/>
                <a:gd name="T9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03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37" y="303"/>
                    <a:pt x="37" y="303"/>
                    <a:pt x="37" y="303"/>
                  </a:cubicBezTo>
                  <a:cubicBezTo>
                    <a:pt x="37" y="303"/>
                    <a:pt x="38" y="303"/>
                    <a:pt x="38" y="303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Freeform 25"/>
            <p:cNvSpPr>
              <a:spLocks noEditPoints="1"/>
            </p:cNvSpPr>
            <p:nvPr/>
          </p:nvSpPr>
          <p:spPr bwMode="auto">
            <a:xfrm>
              <a:off x="-3298942" y="-12700"/>
              <a:ext cx="477838" cy="1423988"/>
            </a:xfrm>
            <a:custGeom>
              <a:avLst/>
              <a:gdLst>
                <a:gd name="T0" fmla="*/ 97 w 148"/>
                <a:gd name="T1" fmla="*/ 150 h 441"/>
                <a:gd name="T2" fmla="*/ 0 w 148"/>
                <a:gd name="T3" fmla="*/ 441 h 441"/>
                <a:gd name="T4" fmla="*/ 1 w 148"/>
                <a:gd name="T5" fmla="*/ 441 h 441"/>
                <a:gd name="T6" fmla="*/ 98 w 148"/>
                <a:gd name="T7" fmla="*/ 150 h 441"/>
                <a:gd name="T8" fmla="*/ 97 w 148"/>
                <a:gd name="T9" fmla="*/ 150 h 441"/>
                <a:gd name="T10" fmla="*/ 148 w 148"/>
                <a:gd name="T11" fmla="*/ 0 h 441"/>
                <a:gd name="T12" fmla="*/ 147 w 148"/>
                <a:gd name="T13" fmla="*/ 0 h 441"/>
                <a:gd name="T14" fmla="*/ 97 w 148"/>
                <a:gd name="T15" fmla="*/ 149 h 441"/>
                <a:gd name="T16" fmla="*/ 99 w 148"/>
                <a:gd name="T17" fmla="*/ 149 h 441"/>
                <a:gd name="T18" fmla="*/ 148 w 148"/>
                <a:gd name="T1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8" h="441">
                  <a:moveTo>
                    <a:pt x="97" y="150"/>
                  </a:moveTo>
                  <a:cubicBezTo>
                    <a:pt x="0" y="441"/>
                    <a:pt x="0" y="441"/>
                    <a:pt x="0" y="441"/>
                  </a:cubicBezTo>
                  <a:cubicBezTo>
                    <a:pt x="0" y="441"/>
                    <a:pt x="1" y="441"/>
                    <a:pt x="1" y="441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7" y="150"/>
                    <a:pt x="97" y="150"/>
                    <a:pt x="97" y="150"/>
                  </a:cubicBezTo>
                  <a:moveTo>
                    <a:pt x="148" y="0"/>
                  </a:moveTo>
                  <a:cubicBezTo>
                    <a:pt x="147" y="0"/>
                    <a:pt x="147" y="0"/>
                    <a:pt x="147" y="0"/>
                  </a:cubicBezTo>
                  <a:cubicBezTo>
                    <a:pt x="97" y="149"/>
                    <a:pt x="97" y="149"/>
                    <a:pt x="97" y="149"/>
                  </a:cubicBezTo>
                  <a:cubicBezTo>
                    <a:pt x="99" y="149"/>
                    <a:pt x="99" y="149"/>
                    <a:pt x="99" y="149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" name="Freeform 26"/>
            <p:cNvSpPr>
              <a:spLocks/>
            </p:cNvSpPr>
            <p:nvPr/>
          </p:nvSpPr>
          <p:spPr bwMode="auto">
            <a:xfrm>
              <a:off x="-3408479" y="-12700"/>
              <a:ext cx="354013" cy="346075"/>
            </a:xfrm>
            <a:custGeom>
              <a:avLst/>
              <a:gdLst>
                <a:gd name="T0" fmla="*/ 110 w 110"/>
                <a:gd name="T1" fmla="*/ 0 h 107"/>
                <a:gd name="T2" fmla="*/ 108 w 110"/>
                <a:gd name="T3" fmla="*/ 0 h 107"/>
                <a:gd name="T4" fmla="*/ 0 w 110"/>
                <a:gd name="T5" fmla="*/ 106 h 107"/>
                <a:gd name="T6" fmla="*/ 1 w 110"/>
                <a:gd name="T7" fmla="*/ 107 h 107"/>
                <a:gd name="T8" fmla="*/ 110 w 110"/>
                <a:gd name="T9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07">
                  <a:moveTo>
                    <a:pt x="110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06"/>
                    <a:pt x="1" y="107"/>
                    <a:pt x="1" y="107"/>
                  </a:cubicBezTo>
                  <a:cubicBezTo>
                    <a:pt x="110" y="0"/>
                    <a:pt x="110" y="0"/>
                    <a:pt x="11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Freeform 27"/>
            <p:cNvSpPr>
              <a:spLocks/>
            </p:cNvSpPr>
            <p:nvPr/>
          </p:nvSpPr>
          <p:spPr bwMode="auto">
            <a:xfrm>
              <a:off x="-3392604" y="381000"/>
              <a:ext cx="1122363" cy="239713"/>
            </a:xfrm>
            <a:custGeom>
              <a:avLst/>
              <a:gdLst>
                <a:gd name="T0" fmla="*/ 0 w 348"/>
                <a:gd name="T1" fmla="*/ 0 h 74"/>
                <a:gd name="T2" fmla="*/ 0 w 348"/>
                <a:gd name="T3" fmla="*/ 1 h 74"/>
                <a:gd name="T4" fmla="*/ 0 w 348"/>
                <a:gd name="T5" fmla="*/ 1 h 74"/>
                <a:gd name="T6" fmla="*/ 126 w 348"/>
                <a:gd name="T7" fmla="*/ 28 h 74"/>
                <a:gd name="T8" fmla="*/ 127 w 348"/>
                <a:gd name="T9" fmla="*/ 28 h 74"/>
                <a:gd name="T10" fmla="*/ 348 w 348"/>
                <a:gd name="T11" fmla="*/ 74 h 74"/>
                <a:gd name="T12" fmla="*/ 348 w 348"/>
                <a:gd name="T13" fmla="*/ 74 h 74"/>
                <a:gd name="T14" fmla="*/ 348 w 348"/>
                <a:gd name="T15" fmla="*/ 73 h 74"/>
                <a:gd name="T16" fmla="*/ 128 w 348"/>
                <a:gd name="T17" fmla="*/ 27 h 74"/>
                <a:gd name="T18" fmla="*/ 126 w 348"/>
                <a:gd name="T19" fmla="*/ 27 h 74"/>
                <a:gd name="T20" fmla="*/ 0 w 348"/>
                <a:gd name="T21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8" h="74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3"/>
                    <a:pt x="348" y="73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6" y="27"/>
                    <a:pt x="126" y="27"/>
                    <a:pt x="126" y="2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" name="Freeform 28"/>
            <p:cNvSpPr>
              <a:spLocks/>
            </p:cNvSpPr>
            <p:nvPr/>
          </p:nvSpPr>
          <p:spPr bwMode="auto">
            <a:xfrm>
              <a:off x="-2155942" y="646113"/>
              <a:ext cx="900113" cy="246063"/>
            </a:xfrm>
            <a:custGeom>
              <a:avLst/>
              <a:gdLst>
                <a:gd name="T0" fmla="*/ 1 w 279"/>
                <a:gd name="T1" fmla="*/ 0 h 76"/>
                <a:gd name="T2" fmla="*/ 0 w 279"/>
                <a:gd name="T3" fmla="*/ 1 h 76"/>
                <a:gd name="T4" fmla="*/ 279 w 279"/>
                <a:gd name="T5" fmla="*/ 76 h 76"/>
                <a:gd name="T6" fmla="*/ 279 w 279"/>
                <a:gd name="T7" fmla="*/ 75 h 76"/>
                <a:gd name="T8" fmla="*/ 1 w 279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9" h="76">
                  <a:moveTo>
                    <a:pt x="1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279" y="76"/>
                    <a:pt x="279" y="76"/>
                    <a:pt x="279" y="76"/>
                  </a:cubicBezTo>
                  <a:cubicBezTo>
                    <a:pt x="279" y="75"/>
                    <a:pt x="279" y="75"/>
                    <a:pt x="279" y="75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" name="Freeform 29"/>
            <p:cNvSpPr>
              <a:spLocks/>
            </p:cNvSpPr>
            <p:nvPr/>
          </p:nvSpPr>
          <p:spPr bwMode="auto">
            <a:xfrm>
              <a:off x="-2176579" y="674688"/>
              <a:ext cx="1454150" cy="1717675"/>
            </a:xfrm>
            <a:custGeom>
              <a:avLst/>
              <a:gdLst>
                <a:gd name="T0" fmla="*/ 1 w 450"/>
                <a:gd name="T1" fmla="*/ 0 h 532"/>
                <a:gd name="T2" fmla="*/ 0 w 450"/>
                <a:gd name="T3" fmla="*/ 1 h 532"/>
                <a:gd name="T4" fmla="*/ 449 w 450"/>
                <a:gd name="T5" fmla="*/ 532 h 532"/>
                <a:gd name="T6" fmla="*/ 450 w 450"/>
                <a:gd name="T7" fmla="*/ 531 h 532"/>
                <a:gd name="T8" fmla="*/ 1 w 450"/>
                <a:gd name="T9" fmla="*/ 0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0" h="532">
                  <a:moveTo>
                    <a:pt x="1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449" y="532"/>
                    <a:pt x="449" y="532"/>
                    <a:pt x="449" y="532"/>
                  </a:cubicBezTo>
                  <a:cubicBezTo>
                    <a:pt x="449" y="532"/>
                    <a:pt x="450" y="532"/>
                    <a:pt x="450" y="531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" name="Freeform 30"/>
            <p:cNvSpPr>
              <a:spLocks/>
            </p:cNvSpPr>
            <p:nvPr/>
          </p:nvSpPr>
          <p:spPr bwMode="auto">
            <a:xfrm>
              <a:off x="-1181217" y="958850"/>
              <a:ext cx="477838" cy="1423988"/>
            </a:xfrm>
            <a:custGeom>
              <a:avLst/>
              <a:gdLst>
                <a:gd name="T0" fmla="*/ 1 w 148"/>
                <a:gd name="T1" fmla="*/ 0 h 441"/>
                <a:gd name="T2" fmla="*/ 0 w 148"/>
                <a:gd name="T3" fmla="*/ 0 h 441"/>
                <a:gd name="T4" fmla="*/ 147 w 148"/>
                <a:gd name="T5" fmla="*/ 441 h 441"/>
                <a:gd name="T6" fmla="*/ 148 w 148"/>
                <a:gd name="T7" fmla="*/ 440 h 441"/>
                <a:gd name="T8" fmla="*/ 1 w 148"/>
                <a:gd name="T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44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47" y="441"/>
                    <a:pt x="147" y="441"/>
                    <a:pt x="147" y="441"/>
                  </a:cubicBezTo>
                  <a:cubicBezTo>
                    <a:pt x="147" y="441"/>
                    <a:pt x="148" y="440"/>
                    <a:pt x="148" y="44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Freeform 31"/>
            <p:cNvSpPr>
              <a:spLocks/>
            </p:cNvSpPr>
            <p:nvPr/>
          </p:nvSpPr>
          <p:spPr bwMode="auto">
            <a:xfrm>
              <a:off x="-2033704" y="-12700"/>
              <a:ext cx="796925" cy="874713"/>
            </a:xfrm>
            <a:custGeom>
              <a:avLst/>
              <a:gdLst>
                <a:gd name="T0" fmla="*/ 2 w 247"/>
                <a:gd name="T1" fmla="*/ 0 h 271"/>
                <a:gd name="T2" fmla="*/ 0 w 247"/>
                <a:gd name="T3" fmla="*/ 0 h 271"/>
                <a:gd name="T4" fmla="*/ 246 w 247"/>
                <a:gd name="T5" fmla="*/ 271 h 271"/>
                <a:gd name="T6" fmla="*/ 247 w 247"/>
                <a:gd name="T7" fmla="*/ 270 h 271"/>
                <a:gd name="T8" fmla="*/ 2 w 247"/>
                <a:gd name="T9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271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6" y="271"/>
                    <a:pt x="246" y="271"/>
                    <a:pt x="246" y="271"/>
                  </a:cubicBezTo>
                  <a:cubicBezTo>
                    <a:pt x="246" y="271"/>
                    <a:pt x="247" y="270"/>
                    <a:pt x="247" y="27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" name="Freeform 32"/>
            <p:cNvSpPr>
              <a:spLocks/>
            </p:cNvSpPr>
            <p:nvPr/>
          </p:nvSpPr>
          <p:spPr bwMode="auto">
            <a:xfrm>
              <a:off x="-1143117" y="692150"/>
              <a:ext cx="581025" cy="196850"/>
            </a:xfrm>
            <a:custGeom>
              <a:avLst/>
              <a:gdLst>
                <a:gd name="T0" fmla="*/ 180 w 180"/>
                <a:gd name="T1" fmla="*/ 0 h 61"/>
                <a:gd name="T2" fmla="*/ 0 w 180"/>
                <a:gd name="T3" fmla="*/ 60 h 61"/>
                <a:gd name="T4" fmla="*/ 0 w 180"/>
                <a:gd name="T5" fmla="*/ 61 h 61"/>
                <a:gd name="T6" fmla="*/ 180 w 180"/>
                <a:gd name="T7" fmla="*/ 1 h 61"/>
                <a:gd name="T8" fmla="*/ 180 w 180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0" h="61">
                  <a:moveTo>
                    <a:pt x="180" y="0"/>
                  </a:moveTo>
                  <a:cubicBezTo>
                    <a:pt x="0" y="60"/>
                    <a:pt x="0" y="60"/>
                    <a:pt x="0" y="60"/>
                  </a:cubicBezTo>
                  <a:cubicBezTo>
                    <a:pt x="0" y="60"/>
                    <a:pt x="0" y="60"/>
                    <a:pt x="0" y="61"/>
                  </a:cubicBezTo>
                  <a:cubicBezTo>
                    <a:pt x="180" y="1"/>
                    <a:pt x="180" y="1"/>
                    <a:pt x="180" y="1"/>
                  </a:cubicBezTo>
                  <a:cubicBezTo>
                    <a:pt x="180" y="0"/>
                    <a:pt x="180" y="0"/>
                    <a:pt x="18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" name="Freeform 33"/>
            <p:cNvSpPr>
              <a:spLocks/>
            </p:cNvSpPr>
            <p:nvPr/>
          </p:nvSpPr>
          <p:spPr bwMode="auto">
            <a:xfrm>
              <a:off x="-2205154" y="-12700"/>
              <a:ext cx="77788" cy="587375"/>
            </a:xfrm>
            <a:custGeom>
              <a:avLst/>
              <a:gdLst>
                <a:gd name="T0" fmla="*/ 24 w 24"/>
                <a:gd name="T1" fmla="*/ 0 h 182"/>
                <a:gd name="T2" fmla="*/ 23 w 24"/>
                <a:gd name="T3" fmla="*/ 0 h 182"/>
                <a:gd name="T4" fmla="*/ 0 w 24"/>
                <a:gd name="T5" fmla="*/ 181 h 182"/>
                <a:gd name="T6" fmla="*/ 1 w 24"/>
                <a:gd name="T7" fmla="*/ 182 h 182"/>
                <a:gd name="T8" fmla="*/ 24 w 24"/>
                <a:gd name="T9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82">
                  <a:moveTo>
                    <a:pt x="24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2"/>
                    <a:pt x="1" y="182"/>
                    <a:pt x="1" y="182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Freeform 34"/>
            <p:cNvSpPr>
              <a:spLocks/>
            </p:cNvSpPr>
            <p:nvPr/>
          </p:nvSpPr>
          <p:spPr bwMode="auto">
            <a:xfrm>
              <a:off x="-835142" y="-12700"/>
              <a:ext cx="273050" cy="19050"/>
            </a:xfrm>
            <a:custGeom>
              <a:avLst/>
              <a:gdLst>
                <a:gd name="T0" fmla="*/ 36 w 172"/>
                <a:gd name="T1" fmla="*/ 0 h 12"/>
                <a:gd name="T2" fmla="*/ 0 w 172"/>
                <a:gd name="T3" fmla="*/ 0 h 12"/>
                <a:gd name="T4" fmla="*/ 172 w 172"/>
                <a:gd name="T5" fmla="*/ 12 h 12"/>
                <a:gd name="T6" fmla="*/ 172 w 172"/>
                <a:gd name="T7" fmla="*/ 10 h 12"/>
                <a:gd name="T8" fmla="*/ 36 w 172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" h="12">
                  <a:moveTo>
                    <a:pt x="36" y="0"/>
                  </a:moveTo>
                  <a:lnTo>
                    <a:pt x="0" y="0"/>
                  </a:lnTo>
                  <a:lnTo>
                    <a:pt x="172" y="12"/>
                  </a:lnTo>
                  <a:lnTo>
                    <a:pt x="172" y="1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-835142" y="-12700"/>
              <a:ext cx="273050" cy="19050"/>
            </a:xfrm>
            <a:custGeom>
              <a:avLst/>
              <a:gdLst>
                <a:gd name="T0" fmla="*/ 36 w 172"/>
                <a:gd name="T1" fmla="*/ 0 h 12"/>
                <a:gd name="T2" fmla="*/ 0 w 172"/>
                <a:gd name="T3" fmla="*/ 0 h 12"/>
                <a:gd name="T4" fmla="*/ 172 w 172"/>
                <a:gd name="T5" fmla="*/ 12 h 12"/>
                <a:gd name="T6" fmla="*/ 172 w 172"/>
                <a:gd name="T7" fmla="*/ 10 h 12"/>
                <a:gd name="T8" fmla="*/ 36 w 172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" h="12">
                  <a:moveTo>
                    <a:pt x="36" y="0"/>
                  </a:moveTo>
                  <a:lnTo>
                    <a:pt x="0" y="0"/>
                  </a:lnTo>
                  <a:lnTo>
                    <a:pt x="172" y="12"/>
                  </a:lnTo>
                  <a:lnTo>
                    <a:pt x="172" y="10"/>
                  </a:lnTo>
                  <a:lnTo>
                    <a:pt x="36" y="0"/>
                  </a:ln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" name="Freeform 36"/>
            <p:cNvSpPr>
              <a:spLocks/>
            </p:cNvSpPr>
            <p:nvPr/>
          </p:nvSpPr>
          <p:spPr bwMode="auto">
            <a:xfrm>
              <a:off x="-5369042" y="-12700"/>
              <a:ext cx="274638" cy="496888"/>
            </a:xfrm>
            <a:custGeom>
              <a:avLst/>
              <a:gdLst>
                <a:gd name="T0" fmla="*/ 85 w 85"/>
                <a:gd name="T1" fmla="*/ 0 h 154"/>
                <a:gd name="T2" fmla="*/ 84 w 85"/>
                <a:gd name="T3" fmla="*/ 0 h 154"/>
                <a:gd name="T4" fmla="*/ 0 w 85"/>
                <a:gd name="T5" fmla="*/ 154 h 154"/>
                <a:gd name="T6" fmla="*/ 1 w 85"/>
                <a:gd name="T7" fmla="*/ 154 h 154"/>
                <a:gd name="T8" fmla="*/ 85 w 85"/>
                <a:gd name="T9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54">
                  <a:moveTo>
                    <a:pt x="85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0" y="154"/>
                    <a:pt x="1" y="154"/>
                  </a:cubicBezTo>
                  <a:cubicBezTo>
                    <a:pt x="85" y="0"/>
                    <a:pt x="85" y="0"/>
                    <a:pt x="8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" name="Freeform 37"/>
            <p:cNvSpPr>
              <a:spLocks/>
            </p:cNvSpPr>
            <p:nvPr/>
          </p:nvSpPr>
          <p:spPr bwMode="auto">
            <a:xfrm>
              <a:off x="-5388092" y="-12700"/>
              <a:ext cx="74613" cy="490538"/>
            </a:xfrm>
            <a:custGeom>
              <a:avLst/>
              <a:gdLst>
                <a:gd name="T0" fmla="*/ 23 w 23"/>
                <a:gd name="T1" fmla="*/ 0 h 152"/>
                <a:gd name="T2" fmla="*/ 22 w 23"/>
                <a:gd name="T3" fmla="*/ 0 h 152"/>
                <a:gd name="T4" fmla="*/ 0 w 23"/>
                <a:gd name="T5" fmla="*/ 152 h 152"/>
                <a:gd name="T6" fmla="*/ 1 w 23"/>
                <a:gd name="T7" fmla="*/ 152 h 152"/>
                <a:gd name="T8" fmla="*/ 23 w 23"/>
                <a:gd name="T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52">
                  <a:moveTo>
                    <a:pt x="23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2"/>
                    <a:pt x="0" y="152"/>
                    <a:pt x="1" y="152"/>
                  </a:cubicBez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" name="Freeform 38"/>
            <p:cNvSpPr>
              <a:spLocks/>
            </p:cNvSpPr>
            <p:nvPr/>
          </p:nvSpPr>
          <p:spPr bwMode="auto">
            <a:xfrm>
              <a:off x="-1262179" y="846138"/>
              <a:ext cx="122238" cy="115888"/>
            </a:xfrm>
            <a:custGeom>
              <a:avLst/>
              <a:gdLst>
                <a:gd name="T0" fmla="*/ 20 w 38"/>
                <a:gd name="T1" fmla="*/ 0 h 36"/>
                <a:gd name="T2" fmla="*/ 8 w 38"/>
                <a:gd name="T3" fmla="*/ 4 h 36"/>
                <a:gd name="T4" fmla="*/ 7 w 38"/>
                <a:gd name="T5" fmla="*/ 5 h 36"/>
                <a:gd name="T6" fmla="*/ 2 w 38"/>
                <a:gd name="T7" fmla="*/ 13 h 36"/>
                <a:gd name="T8" fmla="*/ 2 w 38"/>
                <a:gd name="T9" fmla="*/ 14 h 36"/>
                <a:gd name="T10" fmla="*/ 2 w 38"/>
                <a:gd name="T11" fmla="*/ 14 h 36"/>
                <a:gd name="T12" fmla="*/ 16 w 38"/>
                <a:gd name="T13" fmla="*/ 36 h 36"/>
                <a:gd name="T14" fmla="*/ 20 w 38"/>
                <a:gd name="T15" fmla="*/ 36 h 36"/>
                <a:gd name="T16" fmla="*/ 25 w 38"/>
                <a:gd name="T17" fmla="*/ 35 h 36"/>
                <a:gd name="T18" fmla="*/ 26 w 38"/>
                <a:gd name="T19" fmla="*/ 35 h 36"/>
                <a:gd name="T20" fmla="*/ 38 w 38"/>
                <a:gd name="T21" fmla="*/ 22 h 36"/>
                <a:gd name="T22" fmla="*/ 37 w 38"/>
                <a:gd name="T23" fmla="*/ 13 h 36"/>
                <a:gd name="T24" fmla="*/ 37 w 38"/>
                <a:gd name="T25" fmla="*/ 12 h 36"/>
                <a:gd name="T26" fmla="*/ 24 w 38"/>
                <a:gd name="T27" fmla="*/ 0 h 36"/>
                <a:gd name="T28" fmla="*/ 20 w 38"/>
                <a:gd name="T2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36">
                  <a:moveTo>
                    <a:pt x="20" y="0"/>
                  </a:moveTo>
                  <a:cubicBezTo>
                    <a:pt x="15" y="0"/>
                    <a:pt x="11" y="1"/>
                    <a:pt x="8" y="4"/>
                  </a:cubicBezTo>
                  <a:cubicBezTo>
                    <a:pt x="8" y="4"/>
                    <a:pt x="7" y="5"/>
                    <a:pt x="7" y="5"/>
                  </a:cubicBezTo>
                  <a:cubicBezTo>
                    <a:pt x="5" y="7"/>
                    <a:pt x="3" y="10"/>
                    <a:pt x="2" y="13"/>
                  </a:cubicBezTo>
                  <a:cubicBezTo>
                    <a:pt x="2" y="13"/>
                    <a:pt x="2" y="13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24"/>
                    <a:pt x="6" y="34"/>
                    <a:pt x="16" y="36"/>
                  </a:cubicBezTo>
                  <a:cubicBezTo>
                    <a:pt x="17" y="36"/>
                    <a:pt x="19" y="36"/>
                    <a:pt x="20" y="36"/>
                  </a:cubicBezTo>
                  <a:cubicBezTo>
                    <a:pt x="22" y="36"/>
                    <a:pt x="23" y="36"/>
                    <a:pt x="25" y="35"/>
                  </a:cubicBezTo>
                  <a:cubicBezTo>
                    <a:pt x="25" y="35"/>
                    <a:pt x="26" y="35"/>
                    <a:pt x="26" y="35"/>
                  </a:cubicBezTo>
                  <a:cubicBezTo>
                    <a:pt x="32" y="33"/>
                    <a:pt x="36" y="28"/>
                    <a:pt x="38" y="22"/>
                  </a:cubicBezTo>
                  <a:cubicBezTo>
                    <a:pt x="38" y="19"/>
                    <a:pt x="38" y="16"/>
                    <a:pt x="37" y="13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5" y="6"/>
                    <a:pt x="30" y="1"/>
                    <a:pt x="24" y="0"/>
                  </a:cubicBezTo>
                  <a:cubicBezTo>
                    <a:pt x="22" y="0"/>
                    <a:pt x="21" y="0"/>
                    <a:pt x="2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" name="Freeform 39"/>
            <p:cNvSpPr>
              <a:spLocks/>
            </p:cNvSpPr>
            <p:nvPr/>
          </p:nvSpPr>
          <p:spPr bwMode="auto">
            <a:xfrm>
              <a:off x="-2273417" y="571500"/>
              <a:ext cx="127000" cy="120650"/>
            </a:xfrm>
            <a:custGeom>
              <a:avLst/>
              <a:gdLst>
                <a:gd name="T0" fmla="*/ 19 w 39"/>
                <a:gd name="T1" fmla="*/ 0 h 37"/>
                <a:gd name="T2" fmla="*/ 1 w 39"/>
                <a:gd name="T3" fmla="*/ 14 h 37"/>
                <a:gd name="T4" fmla="*/ 1 w 39"/>
                <a:gd name="T5" fmla="*/ 15 h 37"/>
                <a:gd name="T6" fmla="*/ 1 w 39"/>
                <a:gd name="T7" fmla="*/ 15 h 37"/>
                <a:gd name="T8" fmla="*/ 4 w 39"/>
                <a:gd name="T9" fmla="*/ 29 h 37"/>
                <a:gd name="T10" fmla="*/ 5 w 39"/>
                <a:gd name="T11" fmla="*/ 30 h 37"/>
                <a:gd name="T12" fmla="*/ 15 w 39"/>
                <a:gd name="T13" fmla="*/ 36 h 37"/>
                <a:gd name="T14" fmla="*/ 17 w 39"/>
                <a:gd name="T15" fmla="*/ 37 h 37"/>
                <a:gd name="T16" fmla="*/ 19 w 39"/>
                <a:gd name="T17" fmla="*/ 37 h 37"/>
                <a:gd name="T18" fmla="*/ 19 w 39"/>
                <a:gd name="T19" fmla="*/ 37 h 37"/>
                <a:gd name="T20" fmla="*/ 30 w 39"/>
                <a:gd name="T21" fmla="*/ 33 h 37"/>
                <a:gd name="T22" fmla="*/ 31 w 39"/>
                <a:gd name="T23" fmla="*/ 32 h 37"/>
                <a:gd name="T24" fmla="*/ 36 w 39"/>
                <a:gd name="T25" fmla="*/ 24 h 37"/>
                <a:gd name="T26" fmla="*/ 37 w 39"/>
                <a:gd name="T27" fmla="*/ 23 h 37"/>
                <a:gd name="T28" fmla="*/ 37 w 39"/>
                <a:gd name="T29" fmla="*/ 22 h 37"/>
                <a:gd name="T30" fmla="*/ 23 w 39"/>
                <a:gd name="T31" fmla="*/ 1 h 37"/>
                <a:gd name="T32" fmla="*/ 22 w 39"/>
                <a:gd name="T33" fmla="*/ 1 h 37"/>
                <a:gd name="T34" fmla="*/ 21 w 39"/>
                <a:gd name="T35" fmla="*/ 0 h 37"/>
                <a:gd name="T36" fmla="*/ 19 w 39"/>
                <a:gd name="T3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" h="37">
                  <a:moveTo>
                    <a:pt x="19" y="0"/>
                  </a:moveTo>
                  <a:cubicBezTo>
                    <a:pt x="11" y="0"/>
                    <a:pt x="3" y="6"/>
                    <a:pt x="1" y="14"/>
                  </a:cubicBez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20"/>
                    <a:pt x="1" y="25"/>
                    <a:pt x="4" y="29"/>
                  </a:cubicBezTo>
                  <a:cubicBezTo>
                    <a:pt x="4" y="29"/>
                    <a:pt x="5" y="30"/>
                    <a:pt x="5" y="30"/>
                  </a:cubicBezTo>
                  <a:cubicBezTo>
                    <a:pt x="7" y="33"/>
                    <a:pt x="11" y="35"/>
                    <a:pt x="15" y="36"/>
                  </a:cubicBezTo>
                  <a:cubicBezTo>
                    <a:pt x="16" y="36"/>
                    <a:pt x="17" y="37"/>
                    <a:pt x="17" y="37"/>
                  </a:cubicBezTo>
                  <a:cubicBezTo>
                    <a:pt x="18" y="37"/>
                    <a:pt x="18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3" y="37"/>
                    <a:pt x="27" y="35"/>
                    <a:pt x="30" y="33"/>
                  </a:cubicBezTo>
                  <a:cubicBezTo>
                    <a:pt x="31" y="33"/>
                    <a:pt x="31" y="32"/>
                    <a:pt x="31" y="32"/>
                  </a:cubicBezTo>
                  <a:cubicBezTo>
                    <a:pt x="34" y="30"/>
                    <a:pt x="35" y="27"/>
                    <a:pt x="36" y="24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3"/>
                    <a:pt x="37" y="22"/>
                    <a:pt x="37" y="22"/>
                  </a:cubicBezTo>
                  <a:cubicBezTo>
                    <a:pt x="39" y="12"/>
                    <a:pt x="33" y="3"/>
                    <a:pt x="23" y="1"/>
                  </a:cubicBezTo>
                  <a:cubicBezTo>
                    <a:pt x="23" y="1"/>
                    <a:pt x="22" y="1"/>
                    <a:pt x="22" y="1"/>
                  </a:cubicBezTo>
                  <a:cubicBezTo>
                    <a:pt x="22" y="1"/>
                    <a:pt x="21" y="1"/>
                    <a:pt x="21" y="0"/>
                  </a:cubicBezTo>
                  <a:cubicBezTo>
                    <a:pt x="20" y="0"/>
                    <a:pt x="20" y="0"/>
                    <a:pt x="1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" name="Freeform 40"/>
            <p:cNvSpPr>
              <a:spLocks/>
            </p:cNvSpPr>
            <p:nvPr/>
          </p:nvSpPr>
          <p:spPr bwMode="auto">
            <a:xfrm>
              <a:off x="-3510079" y="314325"/>
              <a:ext cx="120650" cy="115888"/>
            </a:xfrm>
            <a:custGeom>
              <a:avLst/>
              <a:gdLst>
                <a:gd name="T0" fmla="*/ 18 w 37"/>
                <a:gd name="T1" fmla="*/ 0 h 36"/>
                <a:gd name="T2" fmla="*/ 7 w 37"/>
                <a:gd name="T3" fmla="*/ 4 h 36"/>
                <a:gd name="T4" fmla="*/ 6 w 37"/>
                <a:gd name="T5" fmla="*/ 5 h 36"/>
                <a:gd name="T6" fmla="*/ 1 w 37"/>
                <a:gd name="T7" fmla="*/ 14 h 36"/>
                <a:gd name="T8" fmla="*/ 0 w 37"/>
                <a:gd name="T9" fmla="*/ 19 h 36"/>
                <a:gd name="T10" fmla="*/ 0 w 37"/>
                <a:gd name="T11" fmla="*/ 20 h 36"/>
                <a:gd name="T12" fmla="*/ 7 w 37"/>
                <a:gd name="T13" fmla="*/ 33 h 36"/>
                <a:gd name="T14" fmla="*/ 8 w 37"/>
                <a:gd name="T15" fmla="*/ 33 h 36"/>
                <a:gd name="T16" fmla="*/ 15 w 37"/>
                <a:gd name="T17" fmla="*/ 36 h 36"/>
                <a:gd name="T18" fmla="*/ 18 w 37"/>
                <a:gd name="T19" fmla="*/ 36 h 36"/>
                <a:gd name="T20" fmla="*/ 20 w 37"/>
                <a:gd name="T21" fmla="*/ 36 h 36"/>
                <a:gd name="T22" fmla="*/ 21 w 37"/>
                <a:gd name="T23" fmla="*/ 36 h 36"/>
                <a:gd name="T24" fmla="*/ 36 w 37"/>
                <a:gd name="T25" fmla="*/ 22 h 36"/>
                <a:gd name="T26" fmla="*/ 36 w 37"/>
                <a:gd name="T27" fmla="*/ 22 h 36"/>
                <a:gd name="T28" fmla="*/ 36 w 37"/>
                <a:gd name="T29" fmla="*/ 21 h 36"/>
                <a:gd name="T30" fmla="*/ 32 w 37"/>
                <a:gd name="T31" fmla="*/ 6 h 36"/>
                <a:gd name="T32" fmla="*/ 31 w 37"/>
                <a:gd name="T33" fmla="*/ 5 h 36"/>
                <a:gd name="T34" fmla="*/ 22 w 37"/>
                <a:gd name="T35" fmla="*/ 0 h 36"/>
                <a:gd name="T36" fmla="*/ 18 w 37"/>
                <a:gd name="T3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36">
                  <a:moveTo>
                    <a:pt x="18" y="0"/>
                  </a:moveTo>
                  <a:cubicBezTo>
                    <a:pt x="14" y="0"/>
                    <a:pt x="10" y="2"/>
                    <a:pt x="7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3" y="8"/>
                    <a:pt x="1" y="11"/>
                    <a:pt x="1" y="14"/>
                  </a:cubicBezTo>
                  <a:cubicBezTo>
                    <a:pt x="0" y="16"/>
                    <a:pt x="0" y="18"/>
                    <a:pt x="0" y="19"/>
                  </a:cubicBezTo>
                  <a:cubicBezTo>
                    <a:pt x="0" y="19"/>
                    <a:pt x="0" y="20"/>
                    <a:pt x="0" y="20"/>
                  </a:cubicBezTo>
                  <a:cubicBezTo>
                    <a:pt x="1" y="25"/>
                    <a:pt x="4" y="30"/>
                    <a:pt x="7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10" y="35"/>
                    <a:pt x="12" y="35"/>
                    <a:pt x="15" y="36"/>
                  </a:cubicBezTo>
                  <a:cubicBezTo>
                    <a:pt x="16" y="36"/>
                    <a:pt x="17" y="36"/>
                    <a:pt x="18" y="36"/>
                  </a:cubicBezTo>
                  <a:cubicBezTo>
                    <a:pt x="19" y="36"/>
                    <a:pt x="19" y="36"/>
                    <a:pt x="20" y="36"/>
                  </a:cubicBezTo>
                  <a:cubicBezTo>
                    <a:pt x="20" y="36"/>
                    <a:pt x="21" y="36"/>
                    <a:pt x="21" y="36"/>
                  </a:cubicBezTo>
                  <a:cubicBezTo>
                    <a:pt x="28" y="35"/>
                    <a:pt x="34" y="30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1"/>
                    <a:pt x="36" y="21"/>
                  </a:cubicBezTo>
                  <a:cubicBezTo>
                    <a:pt x="37" y="16"/>
                    <a:pt x="36" y="10"/>
                    <a:pt x="32" y="6"/>
                  </a:cubicBezTo>
                  <a:cubicBezTo>
                    <a:pt x="32" y="6"/>
                    <a:pt x="31" y="5"/>
                    <a:pt x="31" y="5"/>
                  </a:cubicBezTo>
                  <a:cubicBezTo>
                    <a:pt x="29" y="3"/>
                    <a:pt x="26" y="1"/>
                    <a:pt x="22" y="0"/>
                  </a:cubicBezTo>
                  <a:cubicBezTo>
                    <a:pt x="21" y="0"/>
                    <a:pt x="20" y="0"/>
                    <a:pt x="18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" name="Freeform 41"/>
            <p:cNvSpPr>
              <a:spLocks/>
            </p:cNvSpPr>
            <p:nvPr/>
          </p:nvSpPr>
          <p:spPr bwMode="auto">
            <a:xfrm>
              <a:off x="-5456354" y="477838"/>
              <a:ext cx="119063" cy="117475"/>
            </a:xfrm>
            <a:custGeom>
              <a:avLst/>
              <a:gdLst>
                <a:gd name="T0" fmla="*/ 19 w 37"/>
                <a:gd name="T1" fmla="*/ 0 h 36"/>
                <a:gd name="T2" fmla="*/ 15 w 37"/>
                <a:gd name="T3" fmla="*/ 0 h 36"/>
                <a:gd name="T4" fmla="*/ 14 w 37"/>
                <a:gd name="T5" fmla="*/ 1 h 36"/>
                <a:gd name="T6" fmla="*/ 1 w 37"/>
                <a:gd name="T7" fmla="*/ 14 h 36"/>
                <a:gd name="T8" fmla="*/ 4 w 37"/>
                <a:gd name="T9" fmla="*/ 28 h 36"/>
                <a:gd name="T10" fmla="*/ 4 w 37"/>
                <a:gd name="T11" fmla="*/ 29 h 36"/>
                <a:gd name="T12" fmla="*/ 15 w 37"/>
                <a:gd name="T13" fmla="*/ 36 h 36"/>
                <a:gd name="T14" fmla="*/ 19 w 37"/>
                <a:gd name="T15" fmla="*/ 36 h 36"/>
                <a:gd name="T16" fmla="*/ 25 w 37"/>
                <a:gd name="T17" fmla="*/ 35 h 36"/>
                <a:gd name="T18" fmla="*/ 26 w 37"/>
                <a:gd name="T19" fmla="*/ 34 h 36"/>
                <a:gd name="T20" fmla="*/ 35 w 37"/>
                <a:gd name="T21" fmla="*/ 26 h 36"/>
                <a:gd name="T22" fmla="*/ 35 w 37"/>
                <a:gd name="T23" fmla="*/ 25 h 36"/>
                <a:gd name="T24" fmla="*/ 36 w 37"/>
                <a:gd name="T25" fmla="*/ 22 h 36"/>
                <a:gd name="T26" fmla="*/ 37 w 37"/>
                <a:gd name="T27" fmla="*/ 17 h 36"/>
                <a:gd name="T28" fmla="*/ 37 w 37"/>
                <a:gd name="T29" fmla="*/ 16 h 36"/>
                <a:gd name="T30" fmla="*/ 35 w 37"/>
                <a:gd name="T31" fmla="*/ 9 h 36"/>
                <a:gd name="T32" fmla="*/ 34 w 37"/>
                <a:gd name="T33" fmla="*/ 8 h 36"/>
                <a:gd name="T34" fmla="*/ 28 w 37"/>
                <a:gd name="T35" fmla="*/ 2 h 36"/>
                <a:gd name="T36" fmla="*/ 27 w 37"/>
                <a:gd name="T37" fmla="*/ 2 h 36"/>
                <a:gd name="T38" fmla="*/ 22 w 37"/>
                <a:gd name="T39" fmla="*/ 0 h 36"/>
                <a:gd name="T40" fmla="*/ 22 w 37"/>
                <a:gd name="T41" fmla="*/ 0 h 36"/>
                <a:gd name="T42" fmla="*/ 21 w 37"/>
                <a:gd name="T43" fmla="*/ 0 h 36"/>
                <a:gd name="T44" fmla="*/ 19 w 37"/>
                <a:gd name="T4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36">
                  <a:moveTo>
                    <a:pt x="19" y="0"/>
                  </a:moveTo>
                  <a:cubicBezTo>
                    <a:pt x="17" y="0"/>
                    <a:pt x="16" y="0"/>
                    <a:pt x="15" y="0"/>
                  </a:cubicBezTo>
                  <a:cubicBezTo>
                    <a:pt x="14" y="0"/>
                    <a:pt x="14" y="0"/>
                    <a:pt x="14" y="1"/>
                  </a:cubicBezTo>
                  <a:cubicBezTo>
                    <a:pt x="7" y="2"/>
                    <a:pt x="2" y="8"/>
                    <a:pt x="1" y="14"/>
                  </a:cubicBezTo>
                  <a:cubicBezTo>
                    <a:pt x="0" y="19"/>
                    <a:pt x="1" y="24"/>
                    <a:pt x="4" y="28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7" y="33"/>
                    <a:pt x="11" y="35"/>
                    <a:pt x="15" y="36"/>
                  </a:cubicBezTo>
                  <a:cubicBezTo>
                    <a:pt x="16" y="36"/>
                    <a:pt x="17" y="36"/>
                    <a:pt x="19" y="36"/>
                  </a:cubicBezTo>
                  <a:cubicBezTo>
                    <a:pt x="21" y="36"/>
                    <a:pt x="23" y="36"/>
                    <a:pt x="25" y="35"/>
                  </a:cubicBezTo>
                  <a:cubicBezTo>
                    <a:pt x="26" y="35"/>
                    <a:pt x="26" y="35"/>
                    <a:pt x="26" y="34"/>
                  </a:cubicBezTo>
                  <a:cubicBezTo>
                    <a:pt x="30" y="33"/>
                    <a:pt x="33" y="30"/>
                    <a:pt x="35" y="26"/>
                  </a:cubicBezTo>
                  <a:cubicBezTo>
                    <a:pt x="35" y="26"/>
                    <a:pt x="35" y="25"/>
                    <a:pt x="35" y="25"/>
                  </a:cubicBezTo>
                  <a:cubicBezTo>
                    <a:pt x="36" y="24"/>
                    <a:pt x="36" y="23"/>
                    <a:pt x="36" y="22"/>
                  </a:cubicBezTo>
                  <a:cubicBezTo>
                    <a:pt x="37" y="20"/>
                    <a:pt x="37" y="19"/>
                    <a:pt x="37" y="17"/>
                  </a:cubicBezTo>
                  <a:cubicBezTo>
                    <a:pt x="37" y="17"/>
                    <a:pt x="37" y="16"/>
                    <a:pt x="37" y="16"/>
                  </a:cubicBezTo>
                  <a:cubicBezTo>
                    <a:pt x="36" y="14"/>
                    <a:pt x="36" y="11"/>
                    <a:pt x="35" y="9"/>
                  </a:cubicBezTo>
                  <a:cubicBezTo>
                    <a:pt x="34" y="9"/>
                    <a:pt x="34" y="9"/>
                    <a:pt x="34" y="8"/>
                  </a:cubicBezTo>
                  <a:cubicBezTo>
                    <a:pt x="32" y="6"/>
                    <a:pt x="30" y="4"/>
                    <a:pt x="28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5" y="1"/>
                    <a:pt x="24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9" y="0"/>
                    <a:pt x="1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" name="Freeform 42"/>
            <p:cNvSpPr>
              <a:spLocks/>
            </p:cNvSpPr>
            <p:nvPr/>
          </p:nvSpPr>
          <p:spPr bwMode="auto">
            <a:xfrm>
              <a:off x="-4759442" y="2070100"/>
              <a:ext cx="123825" cy="119063"/>
            </a:xfrm>
            <a:custGeom>
              <a:avLst/>
              <a:gdLst>
                <a:gd name="T0" fmla="*/ 20 w 38"/>
                <a:gd name="T1" fmla="*/ 0 h 37"/>
                <a:gd name="T2" fmla="*/ 13 w 38"/>
                <a:gd name="T3" fmla="*/ 2 h 37"/>
                <a:gd name="T4" fmla="*/ 12 w 38"/>
                <a:gd name="T5" fmla="*/ 2 h 37"/>
                <a:gd name="T6" fmla="*/ 4 w 38"/>
                <a:gd name="T7" fmla="*/ 9 h 37"/>
                <a:gd name="T8" fmla="*/ 4 w 38"/>
                <a:gd name="T9" fmla="*/ 10 h 37"/>
                <a:gd name="T10" fmla="*/ 2 w 38"/>
                <a:gd name="T11" fmla="*/ 15 h 37"/>
                <a:gd name="T12" fmla="*/ 16 w 38"/>
                <a:gd name="T13" fmla="*/ 36 h 37"/>
                <a:gd name="T14" fmla="*/ 20 w 38"/>
                <a:gd name="T15" fmla="*/ 37 h 37"/>
                <a:gd name="T16" fmla="*/ 33 w 38"/>
                <a:gd name="T17" fmla="*/ 32 h 37"/>
                <a:gd name="T18" fmla="*/ 33 w 38"/>
                <a:gd name="T19" fmla="*/ 31 h 37"/>
                <a:gd name="T20" fmla="*/ 37 w 38"/>
                <a:gd name="T21" fmla="*/ 23 h 37"/>
                <a:gd name="T22" fmla="*/ 38 w 38"/>
                <a:gd name="T23" fmla="*/ 22 h 37"/>
                <a:gd name="T24" fmla="*/ 38 w 38"/>
                <a:gd name="T25" fmla="*/ 22 h 37"/>
                <a:gd name="T26" fmla="*/ 36 w 38"/>
                <a:gd name="T27" fmla="*/ 11 h 37"/>
                <a:gd name="T28" fmla="*/ 36 w 38"/>
                <a:gd name="T29" fmla="*/ 10 h 37"/>
                <a:gd name="T30" fmla="*/ 31 w 38"/>
                <a:gd name="T31" fmla="*/ 4 h 37"/>
                <a:gd name="T32" fmla="*/ 30 w 38"/>
                <a:gd name="T33" fmla="*/ 3 h 37"/>
                <a:gd name="T34" fmla="*/ 25 w 38"/>
                <a:gd name="T35" fmla="*/ 1 h 37"/>
                <a:gd name="T36" fmla="*/ 23 w 38"/>
                <a:gd name="T37" fmla="*/ 1 h 37"/>
                <a:gd name="T38" fmla="*/ 23 w 38"/>
                <a:gd name="T39" fmla="*/ 1 h 37"/>
                <a:gd name="T40" fmla="*/ 20 w 38"/>
                <a:gd name="T4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8" h="37">
                  <a:moveTo>
                    <a:pt x="20" y="0"/>
                  </a:moveTo>
                  <a:cubicBezTo>
                    <a:pt x="17" y="0"/>
                    <a:pt x="15" y="1"/>
                    <a:pt x="13" y="2"/>
                  </a:cubicBezTo>
                  <a:cubicBezTo>
                    <a:pt x="13" y="2"/>
                    <a:pt x="12" y="2"/>
                    <a:pt x="12" y="2"/>
                  </a:cubicBezTo>
                  <a:cubicBezTo>
                    <a:pt x="9" y="4"/>
                    <a:pt x="6" y="6"/>
                    <a:pt x="4" y="9"/>
                  </a:cubicBezTo>
                  <a:cubicBezTo>
                    <a:pt x="4" y="9"/>
                    <a:pt x="4" y="10"/>
                    <a:pt x="4" y="10"/>
                  </a:cubicBezTo>
                  <a:cubicBezTo>
                    <a:pt x="3" y="12"/>
                    <a:pt x="2" y="13"/>
                    <a:pt x="2" y="15"/>
                  </a:cubicBezTo>
                  <a:cubicBezTo>
                    <a:pt x="0" y="25"/>
                    <a:pt x="6" y="34"/>
                    <a:pt x="16" y="36"/>
                  </a:cubicBezTo>
                  <a:cubicBezTo>
                    <a:pt x="17" y="37"/>
                    <a:pt x="19" y="37"/>
                    <a:pt x="20" y="37"/>
                  </a:cubicBezTo>
                  <a:cubicBezTo>
                    <a:pt x="25" y="37"/>
                    <a:pt x="29" y="35"/>
                    <a:pt x="33" y="32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5" y="29"/>
                    <a:pt x="37" y="26"/>
                    <a:pt x="37" y="23"/>
                  </a:cubicBezTo>
                  <a:cubicBezTo>
                    <a:pt x="37" y="23"/>
                    <a:pt x="37" y="23"/>
                    <a:pt x="38" y="22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8" y="18"/>
                    <a:pt x="38" y="15"/>
                    <a:pt x="36" y="11"/>
                  </a:cubicBezTo>
                  <a:cubicBezTo>
                    <a:pt x="36" y="11"/>
                    <a:pt x="36" y="11"/>
                    <a:pt x="36" y="10"/>
                  </a:cubicBezTo>
                  <a:cubicBezTo>
                    <a:pt x="35" y="8"/>
                    <a:pt x="33" y="6"/>
                    <a:pt x="31" y="4"/>
                  </a:cubicBezTo>
                  <a:cubicBezTo>
                    <a:pt x="30" y="4"/>
                    <a:pt x="30" y="4"/>
                    <a:pt x="30" y="3"/>
                  </a:cubicBezTo>
                  <a:cubicBezTo>
                    <a:pt x="28" y="2"/>
                    <a:pt x="26" y="2"/>
                    <a:pt x="25" y="1"/>
                  </a:cubicBezTo>
                  <a:cubicBezTo>
                    <a:pt x="24" y="1"/>
                    <a:pt x="24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1"/>
                    <a:pt x="21" y="0"/>
                    <a:pt x="2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" name="Freeform 43"/>
            <p:cNvSpPr>
              <a:spLocks/>
            </p:cNvSpPr>
            <p:nvPr/>
          </p:nvSpPr>
          <p:spPr bwMode="auto">
            <a:xfrm>
              <a:off x="-6353292" y="1143000"/>
              <a:ext cx="122238" cy="115888"/>
            </a:xfrm>
            <a:custGeom>
              <a:avLst/>
              <a:gdLst>
                <a:gd name="T0" fmla="*/ 19 w 38"/>
                <a:gd name="T1" fmla="*/ 0 h 36"/>
                <a:gd name="T2" fmla="*/ 2 w 38"/>
                <a:gd name="T3" fmla="*/ 14 h 36"/>
                <a:gd name="T4" fmla="*/ 16 w 38"/>
                <a:gd name="T5" fmla="*/ 36 h 36"/>
                <a:gd name="T6" fmla="*/ 19 w 38"/>
                <a:gd name="T7" fmla="*/ 36 h 36"/>
                <a:gd name="T8" fmla="*/ 35 w 38"/>
                <a:gd name="T9" fmla="*/ 28 h 36"/>
                <a:gd name="T10" fmla="*/ 35 w 38"/>
                <a:gd name="T11" fmla="*/ 27 h 36"/>
                <a:gd name="T12" fmla="*/ 37 w 38"/>
                <a:gd name="T13" fmla="*/ 22 h 36"/>
                <a:gd name="T14" fmla="*/ 34 w 38"/>
                <a:gd name="T15" fmla="*/ 8 h 36"/>
                <a:gd name="T16" fmla="*/ 34 w 38"/>
                <a:gd name="T17" fmla="*/ 7 h 36"/>
                <a:gd name="T18" fmla="*/ 25 w 38"/>
                <a:gd name="T19" fmla="*/ 1 h 36"/>
                <a:gd name="T20" fmla="*/ 23 w 38"/>
                <a:gd name="T21" fmla="*/ 0 h 36"/>
                <a:gd name="T22" fmla="*/ 23 w 38"/>
                <a:gd name="T23" fmla="*/ 0 h 36"/>
                <a:gd name="T24" fmla="*/ 19 w 38"/>
                <a:gd name="T2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36">
                  <a:moveTo>
                    <a:pt x="19" y="0"/>
                  </a:moveTo>
                  <a:cubicBezTo>
                    <a:pt x="11" y="0"/>
                    <a:pt x="3" y="6"/>
                    <a:pt x="2" y="14"/>
                  </a:cubicBezTo>
                  <a:cubicBezTo>
                    <a:pt x="0" y="24"/>
                    <a:pt x="6" y="34"/>
                    <a:pt x="16" y="36"/>
                  </a:cubicBezTo>
                  <a:cubicBezTo>
                    <a:pt x="17" y="36"/>
                    <a:pt x="18" y="36"/>
                    <a:pt x="19" y="36"/>
                  </a:cubicBezTo>
                  <a:cubicBezTo>
                    <a:pt x="26" y="36"/>
                    <a:pt x="31" y="33"/>
                    <a:pt x="35" y="28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6" y="25"/>
                    <a:pt x="37" y="24"/>
                    <a:pt x="37" y="22"/>
                  </a:cubicBezTo>
                  <a:cubicBezTo>
                    <a:pt x="38" y="17"/>
                    <a:pt x="37" y="12"/>
                    <a:pt x="34" y="8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1" y="4"/>
                    <a:pt x="28" y="2"/>
                    <a:pt x="25" y="1"/>
                  </a:cubicBezTo>
                  <a:cubicBezTo>
                    <a:pt x="24" y="1"/>
                    <a:pt x="24" y="1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0"/>
                    <a:pt x="21" y="0"/>
                    <a:pt x="1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44"/>
            <p:cNvSpPr>
              <a:spLocks/>
            </p:cNvSpPr>
            <p:nvPr/>
          </p:nvSpPr>
          <p:spPr bwMode="auto">
            <a:xfrm>
              <a:off x="-2395654" y="2625725"/>
              <a:ext cx="119063" cy="119063"/>
            </a:xfrm>
            <a:custGeom>
              <a:avLst/>
              <a:gdLst>
                <a:gd name="T0" fmla="*/ 19 w 37"/>
                <a:gd name="T1" fmla="*/ 0 h 37"/>
                <a:gd name="T2" fmla="*/ 8 w 37"/>
                <a:gd name="T3" fmla="*/ 4 h 37"/>
                <a:gd name="T4" fmla="*/ 7 w 37"/>
                <a:gd name="T5" fmla="*/ 5 h 37"/>
                <a:gd name="T6" fmla="*/ 1 w 37"/>
                <a:gd name="T7" fmla="*/ 14 h 37"/>
                <a:gd name="T8" fmla="*/ 1 w 37"/>
                <a:gd name="T9" fmla="*/ 15 h 37"/>
                <a:gd name="T10" fmla="*/ 1 w 37"/>
                <a:gd name="T11" fmla="*/ 15 h 37"/>
                <a:gd name="T12" fmla="*/ 7 w 37"/>
                <a:gd name="T13" fmla="*/ 32 h 37"/>
                <a:gd name="T14" fmla="*/ 8 w 37"/>
                <a:gd name="T15" fmla="*/ 33 h 37"/>
                <a:gd name="T16" fmla="*/ 15 w 37"/>
                <a:gd name="T17" fmla="*/ 36 h 37"/>
                <a:gd name="T18" fmla="*/ 19 w 37"/>
                <a:gd name="T19" fmla="*/ 37 h 37"/>
                <a:gd name="T20" fmla="*/ 36 w 37"/>
                <a:gd name="T21" fmla="*/ 22 h 37"/>
                <a:gd name="T22" fmla="*/ 37 w 37"/>
                <a:gd name="T23" fmla="*/ 16 h 37"/>
                <a:gd name="T24" fmla="*/ 37 w 37"/>
                <a:gd name="T25" fmla="*/ 15 h 37"/>
                <a:gd name="T26" fmla="*/ 22 w 37"/>
                <a:gd name="T27" fmla="*/ 1 h 37"/>
                <a:gd name="T28" fmla="*/ 20 w 37"/>
                <a:gd name="T29" fmla="*/ 0 h 37"/>
                <a:gd name="T30" fmla="*/ 19 w 37"/>
                <a:gd name="T31" fmla="*/ 0 h 37"/>
                <a:gd name="T32" fmla="*/ 19 w 37"/>
                <a:gd name="T3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37">
                  <a:moveTo>
                    <a:pt x="19" y="0"/>
                  </a:moveTo>
                  <a:cubicBezTo>
                    <a:pt x="15" y="0"/>
                    <a:pt x="11" y="2"/>
                    <a:pt x="8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4" y="7"/>
                    <a:pt x="2" y="10"/>
                    <a:pt x="1" y="14"/>
                  </a:cubicBezTo>
                  <a:cubicBezTo>
                    <a:pt x="1" y="14"/>
                    <a:pt x="1" y="14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22"/>
                    <a:pt x="2" y="28"/>
                    <a:pt x="7" y="32"/>
                  </a:cubicBezTo>
                  <a:cubicBezTo>
                    <a:pt x="7" y="33"/>
                    <a:pt x="7" y="33"/>
                    <a:pt x="8" y="33"/>
                  </a:cubicBezTo>
                  <a:cubicBezTo>
                    <a:pt x="10" y="35"/>
                    <a:pt x="12" y="36"/>
                    <a:pt x="15" y="36"/>
                  </a:cubicBezTo>
                  <a:cubicBezTo>
                    <a:pt x="16" y="37"/>
                    <a:pt x="17" y="37"/>
                    <a:pt x="19" y="37"/>
                  </a:cubicBezTo>
                  <a:cubicBezTo>
                    <a:pt x="27" y="37"/>
                    <a:pt x="35" y="31"/>
                    <a:pt x="36" y="22"/>
                  </a:cubicBezTo>
                  <a:cubicBezTo>
                    <a:pt x="37" y="20"/>
                    <a:pt x="37" y="18"/>
                    <a:pt x="37" y="16"/>
                  </a:cubicBezTo>
                  <a:cubicBezTo>
                    <a:pt x="37" y="16"/>
                    <a:pt x="37" y="16"/>
                    <a:pt x="37" y="15"/>
                  </a:cubicBezTo>
                  <a:cubicBezTo>
                    <a:pt x="35" y="8"/>
                    <a:pt x="30" y="2"/>
                    <a:pt x="22" y="1"/>
                  </a:cubicBezTo>
                  <a:cubicBezTo>
                    <a:pt x="22" y="1"/>
                    <a:pt x="21" y="0"/>
                    <a:pt x="20" y="0"/>
                  </a:cubicBezTo>
                  <a:cubicBezTo>
                    <a:pt x="20" y="0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46"/>
            <p:cNvSpPr>
              <a:spLocks/>
            </p:cNvSpPr>
            <p:nvPr/>
          </p:nvSpPr>
          <p:spPr bwMode="auto">
            <a:xfrm>
              <a:off x="-746242" y="2379663"/>
              <a:ext cx="123825" cy="115888"/>
            </a:xfrm>
            <a:custGeom>
              <a:avLst/>
              <a:gdLst>
                <a:gd name="T0" fmla="*/ 18 w 38"/>
                <a:gd name="T1" fmla="*/ 0 h 36"/>
                <a:gd name="T2" fmla="*/ 13 w 38"/>
                <a:gd name="T3" fmla="*/ 0 h 36"/>
                <a:gd name="T4" fmla="*/ 12 w 38"/>
                <a:gd name="T5" fmla="*/ 1 h 36"/>
                <a:gd name="T6" fmla="*/ 7 w 38"/>
                <a:gd name="T7" fmla="*/ 3 h 36"/>
                <a:gd name="T8" fmla="*/ 6 w 38"/>
                <a:gd name="T9" fmla="*/ 4 h 36"/>
                <a:gd name="T10" fmla="*/ 1 w 38"/>
                <a:gd name="T11" fmla="*/ 14 h 36"/>
                <a:gd name="T12" fmla="*/ 0 w 38"/>
                <a:gd name="T13" fmla="*/ 20 h 36"/>
                <a:gd name="T14" fmla="*/ 0 w 38"/>
                <a:gd name="T15" fmla="*/ 21 h 36"/>
                <a:gd name="T16" fmla="*/ 15 w 38"/>
                <a:gd name="T17" fmla="*/ 35 h 36"/>
                <a:gd name="T18" fmla="*/ 18 w 38"/>
                <a:gd name="T19" fmla="*/ 36 h 36"/>
                <a:gd name="T20" fmla="*/ 36 w 38"/>
                <a:gd name="T21" fmla="*/ 21 h 36"/>
                <a:gd name="T22" fmla="*/ 22 w 38"/>
                <a:gd name="T23" fmla="*/ 0 h 36"/>
                <a:gd name="T24" fmla="*/ 18 w 38"/>
                <a:gd name="T2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36">
                  <a:moveTo>
                    <a:pt x="18" y="0"/>
                  </a:moveTo>
                  <a:cubicBezTo>
                    <a:pt x="17" y="0"/>
                    <a:pt x="15" y="0"/>
                    <a:pt x="13" y="0"/>
                  </a:cubicBezTo>
                  <a:cubicBezTo>
                    <a:pt x="13" y="0"/>
                    <a:pt x="12" y="1"/>
                    <a:pt x="12" y="1"/>
                  </a:cubicBezTo>
                  <a:cubicBezTo>
                    <a:pt x="10" y="1"/>
                    <a:pt x="9" y="2"/>
                    <a:pt x="7" y="3"/>
                  </a:cubicBezTo>
                  <a:cubicBezTo>
                    <a:pt x="7" y="4"/>
                    <a:pt x="6" y="4"/>
                    <a:pt x="6" y="4"/>
                  </a:cubicBezTo>
                  <a:cubicBezTo>
                    <a:pt x="3" y="7"/>
                    <a:pt x="1" y="10"/>
                    <a:pt x="1" y="14"/>
                  </a:cubicBezTo>
                  <a:cubicBezTo>
                    <a:pt x="0" y="16"/>
                    <a:pt x="0" y="18"/>
                    <a:pt x="0" y="20"/>
                  </a:cubicBezTo>
                  <a:cubicBezTo>
                    <a:pt x="0" y="20"/>
                    <a:pt x="0" y="21"/>
                    <a:pt x="0" y="21"/>
                  </a:cubicBezTo>
                  <a:cubicBezTo>
                    <a:pt x="2" y="28"/>
                    <a:pt x="7" y="34"/>
                    <a:pt x="15" y="35"/>
                  </a:cubicBezTo>
                  <a:cubicBezTo>
                    <a:pt x="16" y="36"/>
                    <a:pt x="17" y="36"/>
                    <a:pt x="18" y="36"/>
                  </a:cubicBezTo>
                  <a:cubicBezTo>
                    <a:pt x="27" y="36"/>
                    <a:pt x="34" y="30"/>
                    <a:pt x="36" y="21"/>
                  </a:cubicBezTo>
                  <a:cubicBezTo>
                    <a:pt x="38" y="12"/>
                    <a:pt x="32" y="2"/>
                    <a:pt x="22" y="0"/>
                  </a:cubicBezTo>
                  <a:cubicBezTo>
                    <a:pt x="21" y="0"/>
                    <a:pt x="20" y="0"/>
                    <a:pt x="18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" name="Freeform 47"/>
            <p:cNvSpPr>
              <a:spLocks/>
            </p:cNvSpPr>
            <p:nvPr/>
          </p:nvSpPr>
          <p:spPr bwMode="auto">
            <a:xfrm>
              <a:off x="-3376729" y="1408113"/>
              <a:ext cx="119063" cy="115888"/>
            </a:xfrm>
            <a:custGeom>
              <a:avLst/>
              <a:gdLst>
                <a:gd name="T0" fmla="*/ 19 w 37"/>
                <a:gd name="T1" fmla="*/ 0 h 36"/>
                <a:gd name="T2" fmla="*/ 17 w 37"/>
                <a:gd name="T3" fmla="*/ 0 h 36"/>
                <a:gd name="T4" fmla="*/ 16 w 37"/>
                <a:gd name="T5" fmla="*/ 0 h 36"/>
                <a:gd name="T6" fmla="*/ 2 w 37"/>
                <a:gd name="T7" fmla="*/ 10 h 36"/>
                <a:gd name="T8" fmla="*/ 2 w 37"/>
                <a:gd name="T9" fmla="*/ 11 h 36"/>
                <a:gd name="T10" fmla="*/ 1 w 37"/>
                <a:gd name="T11" fmla="*/ 14 h 36"/>
                <a:gd name="T12" fmla="*/ 2 w 37"/>
                <a:gd name="T13" fmla="*/ 25 h 36"/>
                <a:gd name="T14" fmla="*/ 2 w 37"/>
                <a:gd name="T15" fmla="*/ 26 h 36"/>
                <a:gd name="T16" fmla="*/ 15 w 37"/>
                <a:gd name="T17" fmla="*/ 36 h 36"/>
                <a:gd name="T18" fmla="*/ 19 w 37"/>
                <a:gd name="T19" fmla="*/ 36 h 36"/>
                <a:gd name="T20" fmla="*/ 29 w 37"/>
                <a:gd name="T21" fmla="*/ 32 h 36"/>
                <a:gd name="T22" fmla="*/ 30 w 37"/>
                <a:gd name="T23" fmla="*/ 32 h 36"/>
                <a:gd name="T24" fmla="*/ 36 w 37"/>
                <a:gd name="T25" fmla="*/ 22 h 36"/>
                <a:gd name="T26" fmla="*/ 33 w 37"/>
                <a:gd name="T27" fmla="*/ 7 h 36"/>
                <a:gd name="T28" fmla="*/ 33 w 37"/>
                <a:gd name="T29" fmla="*/ 6 h 36"/>
                <a:gd name="T30" fmla="*/ 25 w 37"/>
                <a:gd name="T31" fmla="*/ 1 h 36"/>
                <a:gd name="T32" fmla="*/ 24 w 37"/>
                <a:gd name="T33" fmla="*/ 1 h 36"/>
                <a:gd name="T34" fmla="*/ 22 w 37"/>
                <a:gd name="T35" fmla="*/ 0 h 36"/>
                <a:gd name="T36" fmla="*/ 19 w 37"/>
                <a:gd name="T3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36">
                  <a:moveTo>
                    <a:pt x="19" y="0"/>
                  </a:moveTo>
                  <a:cubicBezTo>
                    <a:pt x="18" y="0"/>
                    <a:pt x="18" y="0"/>
                    <a:pt x="17" y="0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0" y="1"/>
                    <a:pt x="5" y="5"/>
                    <a:pt x="2" y="10"/>
                  </a:cubicBezTo>
                  <a:cubicBezTo>
                    <a:pt x="2" y="10"/>
                    <a:pt x="2" y="11"/>
                    <a:pt x="2" y="11"/>
                  </a:cubicBezTo>
                  <a:cubicBezTo>
                    <a:pt x="1" y="12"/>
                    <a:pt x="1" y="13"/>
                    <a:pt x="1" y="14"/>
                  </a:cubicBezTo>
                  <a:cubicBezTo>
                    <a:pt x="0" y="18"/>
                    <a:pt x="0" y="22"/>
                    <a:pt x="2" y="2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5" y="31"/>
                    <a:pt x="9" y="35"/>
                    <a:pt x="15" y="36"/>
                  </a:cubicBezTo>
                  <a:cubicBezTo>
                    <a:pt x="16" y="36"/>
                    <a:pt x="17" y="36"/>
                    <a:pt x="19" y="36"/>
                  </a:cubicBezTo>
                  <a:cubicBezTo>
                    <a:pt x="23" y="36"/>
                    <a:pt x="26" y="35"/>
                    <a:pt x="29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3" y="29"/>
                    <a:pt x="36" y="26"/>
                    <a:pt x="36" y="22"/>
                  </a:cubicBezTo>
                  <a:cubicBezTo>
                    <a:pt x="37" y="17"/>
                    <a:pt x="36" y="11"/>
                    <a:pt x="33" y="7"/>
                  </a:cubicBezTo>
                  <a:cubicBezTo>
                    <a:pt x="33" y="7"/>
                    <a:pt x="33" y="7"/>
                    <a:pt x="33" y="6"/>
                  </a:cubicBezTo>
                  <a:cubicBezTo>
                    <a:pt x="31" y="4"/>
                    <a:pt x="28" y="2"/>
                    <a:pt x="25" y="1"/>
                  </a:cubicBezTo>
                  <a:cubicBezTo>
                    <a:pt x="25" y="1"/>
                    <a:pt x="24" y="1"/>
                    <a:pt x="24" y="1"/>
                  </a:cubicBezTo>
                  <a:cubicBezTo>
                    <a:pt x="23" y="0"/>
                    <a:pt x="23" y="0"/>
                    <a:pt x="22" y="0"/>
                  </a:cubicBezTo>
                  <a:cubicBezTo>
                    <a:pt x="21" y="0"/>
                    <a:pt x="20" y="0"/>
                    <a:pt x="1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20835" y="2867025"/>
            <a:ext cx="5162550" cy="4094163"/>
            <a:chOff x="-9869604" y="2867025"/>
            <a:chExt cx="5162550" cy="4094163"/>
          </a:xfrm>
        </p:grpSpPr>
        <p:sp>
          <p:nvSpPr>
            <p:cNvPr id="53" name="Freeform 48"/>
            <p:cNvSpPr>
              <a:spLocks/>
            </p:cNvSpPr>
            <p:nvPr/>
          </p:nvSpPr>
          <p:spPr bwMode="auto">
            <a:xfrm>
              <a:off x="-9088554" y="6616700"/>
              <a:ext cx="1468438" cy="344488"/>
            </a:xfrm>
            <a:custGeom>
              <a:avLst/>
              <a:gdLst>
                <a:gd name="T0" fmla="*/ 0 w 455"/>
                <a:gd name="T1" fmla="*/ 0 h 107"/>
                <a:gd name="T2" fmla="*/ 0 w 455"/>
                <a:gd name="T3" fmla="*/ 0 h 107"/>
                <a:gd name="T4" fmla="*/ 0 w 455"/>
                <a:gd name="T5" fmla="*/ 1 h 107"/>
                <a:gd name="T6" fmla="*/ 450 w 455"/>
                <a:gd name="T7" fmla="*/ 107 h 107"/>
                <a:gd name="T8" fmla="*/ 455 w 455"/>
                <a:gd name="T9" fmla="*/ 107 h 107"/>
                <a:gd name="T10" fmla="*/ 0 w 455"/>
                <a:gd name="T1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5" h="10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50" y="107"/>
                    <a:pt x="450" y="107"/>
                    <a:pt x="450" y="107"/>
                  </a:cubicBezTo>
                  <a:cubicBezTo>
                    <a:pt x="455" y="107"/>
                    <a:pt x="455" y="107"/>
                    <a:pt x="455" y="10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" name="Freeform 49"/>
            <p:cNvSpPr>
              <a:spLocks/>
            </p:cNvSpPr>
            <p:nvPr/>
          </p:nvSpPr>
          <p:spPr bwMode="auto">
            <a:xfrm>
              <a:off x="-9101254" y="6638925"/>
              <a:ext cx="347663" cy="322263"/>
            </a:xfrm>
            <a:custGeom>
              <a:avLst/>
              <a:gdLst>
                <a:gd name="T0" fmla="*/ 1 w 108"/>
                <a:gd name="T1" fmla="*/ 0 h 100"/>
                <a:gd name="T2" fmla="*/ 0 w 108"/>
                <a:gd name="T3" fmla="*/ 1 h 100"/>
                <a:gd name="T4" fmla="*/ 106 w 108"/>
                <a:gd name="T5" fmla="*/ 100 h 100"/>
                <a:gd name="T6" fmla="*/ 108 w 108"/>
                <a:gd name="T7" fmla="*/ 100 h 100"/>
                <a:gd name="T8" fmla="*/ 1 w 108"/>
                <a:gd name="T9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00">
                  <a:moveTo>
                    <a:pt x="1" y="0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106" y="100"/>
                    <a:pt x="106" y="100"/>
                    <a:pt x="106" y="100"/>
                  </a:cubicBezTo>
                  <a:cubicBezTo>
                    <a:pt x="108" y="100"/>
                    <a:pt x="108" y="100"/>
                    <a:pt x="108" y="10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Freeform 50"/>
            <p:cNvSpPr>
              <a:spLocks/>
            </p:cNvSpPr>
            <p:nvPr/>
          </p:nvSpPr>
          <p:spPr bwMode="auto">
            <a:xfrm>
              <a:off x="-9091729" y="6076950"/>
              <a:ext cx="1055688" cy="509588"/>
            </a:xfrm>
            <a:custGeom>
              <a:avLst/>
              <a:gdLst>
                <a:gd name="T0" fmla="*/ 327 w 327"/>
                <a:gd name="T1" fmla="*/ 0 h 158"/>
                <a:gd name="T2" fmla="*/ 0 w 327"/>
                <a:gd name="T3" fmla="*/ 157 h 158"/>
                <a:gd name="T4" fmla="*/ 0 w 327"/>
                <a:gd name="T5" fmla="*/ 158 h 158"/>
                <a:gd name="T6" fmla="*/ 327 w 327"/>
                <a:gd name="T7" fmla="*/ 1 h 158"/>
                <a:gd name="T8" fmla="*/ 327 w 327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7" h="158">
                  <a:moveTo>
                    <a:pt x="327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327" y="1"/>
                    <a:pt x="327" y="1"/>
                    <a:pt x="327" y="1"/>
                  </a:cubicBezTo>
                  <a:cubicBezTo>
                    <a:pt x="327" y="1"/>
                    <a:pt x="327" y="0"/>
                    <a:pt x="327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" name="Freeform 51"/>
            <p:cNvSpPr>
              <a:spLocks/>
            </p:cNvSpPr>
            <p:nvPr/>
          </p:nvSpPr>
          <p:spPr bwMode="auto">
            <a:xfrm>
              <a:off x="-9869604" y="6180138"/>
              <a:ext cx="693738" cy="403225"/>
            </a:xfrm>
            <a:custGeom>
              <a:avLst/>
              <a:gdLst>
                <a:gd name="T0" fmla="*/ 0 w 215"/>
                <a:gd name="T1" fmla="*/ 0 h 125"/>
                <a:gd name="T2" fmla="*/ 0 w 215"/>
                <a:gd name="T3" fmla="*/ 1 h 125"/>
                <a:gd name="T4" fmla="*/ 214 w 215"/>
                <a:gd name="T5" fmla="*/ 125 h 125"/>
                <a:gd name="T6" fmla="*/ 215 w 215"/>
                <a:gd name="T7" fmla="*/ 124 h 125"/>
                <a:gd name="T8" fmla="*/ 0 w 215"/>
                <a:gd name="T9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25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14" y="125"/>
                    <a:pt x="214" y="125"/>
                    <a:pt x="214" y="125"/>
                  </a:cubicBezTo>
                  <a:cubicBezTo>
                    <a:pt x="215" y="125"/>
                    <a:pt x="215" y="125"/>
                    <a:pt x="215" y="124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" name="Freeform 52"/>
            <p:cNvSpPr>
              <a:spLocks/>
            </p:cNvSpPr>
            <p:nvPr/>
          </p:nvSpPr>
          <p:spPr bwMode="auto">
            <a:xfrm>
              <a:off x="-9698154" y="5330825"/>
              <a:ext cx="544513" cy="1233488"/>
            </a:xfrm>
            <a:custGeom>
              <a:avLst/>
              <a:gdLst>
                <a:gd name="T0" fmla="*/ 1 w 169"/>
                <a:gd name="T1" fmla="*/ 0 h 382"/>
                <a:gd name="T2" fmla="*/ 0 w 169"/>
                <a:gd name="T3" fmla="*/ 0 h 382"/>
                <a:gd name="T4" fmla="*/ 168 w 169"/>
                <a:gd name="T5" fmla="*/ 382 h 382"/>
                <a:gd name="T6" fmla="*/ 169 w 169"/>
                <a:gd name="T7" fmla="*/ 381 h 382"/>
                <a:gd name="T8" fmla="*/ 1 w 169"/>
                <a:gd name="T9" fmla="*/ 0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382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68" y="382"/>
                    <a:pt x="168" y="382"/>
                    <a:pt x="168" y="382"/>
                  </a:cubicBezTo>
                  <a:cubicBezTo>
                    <a:pt x="168" y="382"/>
                    <a:pt x="169" y="382"/>
                    <a:pt x="169" y="381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Freeform 53"/>
            <p:cNvSpPr>
              <a:spLocks/>
            </p:cNvSpPr>
            <p:nvPr/>
          </p:nvSpPr>
          <p:spPr bwMode="auto">
            <a:xfrm>
              <a:off x="-9869604" y="5314950"/>
              <a:ext cx="115888" cy="87313"/>
            </a:xfrm>
            <a:custGeom>
              <a:avLst/>
              <a:gdLst>
                <a:gd name="T0" fmla="*/ 35 w 36"/>
                <a:gd name="T1" fmla="*/ 0 h 27"/>
                <a:gd name="T2" fmla="*/ 0 w 36"/>
                <a:gd name="T3" fmla="*/ 26 h 27"/>
                <a:gd name="T4" fmla="*/ 0 w 36"/>
                <a:gd name="T5" fmla="*/ 27 h 27"/>
                <a:gd name="T6" fmla="*/ 36 w 36"/>
                <a:gd name="T7" fmla="*/ 1 h 27"/>
                <a:gd name="T8" fmla="*/ 35 w 36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7">
                  <a:moveTo>
                    <a:pt x="3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0"/>
                    <a:pt x="35" y="0"/>
                    <a:pt x="3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" name="Freeform 54"/>
            <p:cNvSpPr>
              <a:spLocks/>
            </p:cNvSpPr>
            <p:nvPr/>
          </p:nvSpPr>
          <p:spPr bwMode="auto">
            <a:xfrm>
              <a:off x="-9869604" y="4652963"/>
              <a:ext cx="144463" cy="587375"/>
            </a:xfrm>
            <a:custGeom>
              <a:avLst/>
              <a:gdLst>
                <a:gd name="T0" fmla="*/ 0 w 45"/>
                <a:gd name="T1" fmla="*/ 0 h 182"/>
                <a:gd name="T2" fmla="*/ 0 w 45"/>
                <a:gd name="T3" fmla="*/ 4 h 182"/>
                <a:gd name="T4" fmla="*/ 44 w 45"/>
                <a:gd name="T5" fmla="*/ 182 h 182"/>
                <a:gd name="T6" fmla="*/ 45 w 45"/>
                <a:gd name="T7" fmla="*/ 181 h 182"/>
                <a:gd name="T8" fmla="*/ 0 w 45"/>
                <a:gd name="T9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82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44" y="182"/>
                    <a:pt x="44" y="182"/>
                    <a:pt x="44" y="182"/>
                  </a:cubicBezTo>
                  <a:cubicBezTo>
                    <a:pt x="44" y="182"/>
                    <a:pt x="44" y="182"/>
                    <a:pt x="45" y="18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0" name="Freeform 55"/>
            <p:cNvSpPr>
              <a:spLocks/>
            </p:cNvSpPr>
            <p:nvPr/>
          </p:nvSpPr>
          <p:spPr bwMode="auto">
            <a:xfrm>
              <a:off x="-9675929" y="4695825"/>
              <a:ext cx="955675" cy="566738"/>
            </a:xfrm>
            <a:custGeom>
              <a:avLst/>
              <a:gdLst>
                <a:gd name="T0" fmla="*/ 296 w 296"/>
                <a:gd name="T1" fmla="*/ 0 h 176"/>
                <a:gd name="T2" fmla="*/ 0 w 296"/>
                <a:gd name="T3" fmla="*/ 175 h 176"/>
                <a:gd name="T4" fmla="*/ 1 w 296"/>
                <a:gd name="T5" fmla="*/ 176 h 176"/>
                <a:gd name="T6" fmla="*/ 296 w 296"/>
                <a:gd name="T7" fmla="*/ 1 h 176"/>
                <a:gd name="T8" fmla="*/ 296 w 296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176">
                  <a:moveTo>
                    <a:pt x="296" y="0"/>
                  </a:moveTo>
                  <a:cubicBezTo>
                    <a:pt x="0" y="175"/>
                    <a:pt x="0" y="175"/>
                    <a:pt x="0" y="175"/>
                  </a:cubicBezTo>
                  <a:cubicBezTo>
                    <a:pt x="1" y="175"/>
                    <a:pt x="1" y="176"/>
                    <a:pt x="1" y="176"/>
                  </a:cubicBezTo>
                  <a:cubicBezTo>
                    <a:pt x="296" y="1"/>
                    <a:pt x="296" y="1"/>
                    <a:pt x="296" y="1"/>
                  </a:cubicBezTo>
                  <a:cubicBezTo>
                    <a:pt x="296" y="1"/>
                    <a:pt x="296" y="1"/>
                    <a:pt x="29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1" name="Freeform 56"/>
            <p:cNvSpPr>
              <a:spLocks noEditPoints="1"/>
            </p:cNvSpPr>
            <p:nvPr/>
          </p:nvSpPr>
          <p:spPr bwMode="auto">
            <a:xfrm>
              <a:off x="-9666404" y="5153025"/>
              <a:ext cx="1514475" cy="130175"/>
            </a:xfrm>
            <a:custGeom>
              <a:avLst/>
              <a:gdLst>
                <a:gd name="T0" fmla="*/ 266 w 469"/>
                <a:gd name="T1" fmla="*/ 17 h 40"/>
                <a:gd name="T2" fmla="*/ 0 w 469"/>
                <a:gd name="T3" fmla="*/ 39 h 40"/>
                <a:gd name="T4" fmla="*/ 0 w 469"/>
                <a:gd name="T5" fmla="*/ 40 h 40"/>
                <a:gd name="T6" fmla="*/ 266 w 469"/>
                <a:gd name="T7" fmla="*/ 18 h 40"/>
                <a:gd name="T8" fmla="*/ 266 w 469"/>
                <a:gd name="T9" fmla="*/ 17 h 40"/>
                <a:gd name="T10" fmla="*/ 469 w 469"/>
                <a:gd name="T11" fmla="*/ 0 h 40"/>
                <a:gd name="T12" fmla="*/ 267 w 469"/>
                <a:gd name="T13" fmla="*/ 17 h 40"/>
                <a:gd name="T14" fmla="*/ 267 w 469"/>
                <a:gd name="T15" fmla="*/ 18 h 40"/>
                <a:gd name="T16" fmla="*/ 469 w 469"/>
                <a:gd name="T17" fmla="*/ 1 h 40"/>
                <a:gd name="T18" fmla="*/ 469 w 469"/>
                <a:gd name="T1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9" h="40">
                  <a:moveTo>
                    <a:pt x="266" y="17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266" y="18"/>
                    <a:pt x="266" y="18"/>
                    <a:pt x="266" y="18"/>
                  </a:cubicBezTo>
                  <a:cubicBezTo>
                    <a:pt x="266" y="17"/>
                    <a:pt x="266" y="17"/>
                    <a:pt x="266" y="17"/>
                  </a:cubicBezTo>
                  <a:moveTo>
                    <a:pt x="469" y="0"/>
                  </a:moveTo>
                  <a:cubicBezTo>
                    <a:pt x="267" y="17"/>
                    <a:pt x="267" y="17"/>
                    <a:pt x="267" y="17"/>
                  </a:cubicBezTo>
                  <a:cubicBezTo>
                    <a:pt x="267" y="18"/>
                    <a:pt x="267" y="18"/>
                    <a:pt x="267" y="18"/>
                  </a:cubicBezTo>
                  <a:cubicBezTo>
                    <a:pt x="469" y="1"/>
                    <a:pt x="469" y="1"/>
                    <a:pt x="469" y="1"/>
                  </a:cubicBezTo>
                  <a:cubicBezTo>
                    <a:pt x="469" y="0"/>
                    <a:pt x="469" y="0"/>
                    <a:pt x="46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2" name="Freeform 57"/>
            <p:cNvSpPr>
              <a:spLocks noEditPoints="1"/>
            </p:cNvSpPr>
            <p:nvPr/>
          </p:nvSpPr>
          <p:spPr bwMode="auto">
            <a:xfrm>
              <a:off x="-9672754" y="5305425"/>
              <a:ext cx="1636713" cy="733425"/>
            </a:xfrm>
            <a:custGeom>
              <a:avLst/>
              <a:gdLst>
                <a:gd name="T0" fmla="*/ 344 w 507"/>
                <a:gd name="T1" fmla="*/ 154 h 227"/>
                <a:gd name="T2" fmla="*/ 344 w 507"/>
                <a:gd name="T3" fmla="*/ 154 h 227"/>
                <a:gd name="T4" fmla="*/ 507 w 507"/>
                <a:gd name="T5" fmla="*/ 227 h 227"/>
                <a:gd name="T6" fmla="*/ 507 w 507"/>
                <a:gd name="T7" fmla="*/ 226 h 227"/>
                <a:gd name="T8" fmla="*/ 344 w 507"/>
                <a:gd name="T9" fmla="*/ 154 h 227"/>
                <a:gd name="T10" fmla="*/ 237 w 507"/>
                <a:gd name="T11" fmla="*/ 106 h 227"/>
                <a:gd name="T12" fmla="*/ 237 w 507"/>
                <a:gd name="T13" fmla="*/ 107 h 227"/>
                <a:gd name="T14" fmla="*/ 343 w 507"/>
                <a:gd name="T15" fmla="*/ 154 h 227"/>
                <a:gd name="T16" fmla="*/ 343 w 507"/>
                <a:gd name="T17" fmla="*/ 153 h 227"/>
                <a:gd name="T18" fmla="*/ 237 w 507"/>
                <a:gd name="T19" fmla="*/ 106 h 227"/>
                <a:gd name="T20" fmla="*/ 1 w 507"/>
                <a:gd name="T21" fmla="*/ 0 h 227"/>
                <a:gd name="T22" fmla="*/ 0 w 507"/>
                <a:gd name="T23" fmla="*/ 1 h 227"/>
                <a:gd name="T24" fmla="*/ 236 w 507"/>
                <a:gd name="T25" fmla="*/ 106 h 227"/>
                <a:gd name="T26" fmla="*/ 236 w 507"/>
                <a:gd name="T27" fmla="*/ 105 h 227"/>
                <a:gd name="T28" fmla="*/ 1 w 507"/>
                <a:gd name="T29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7" h="227">
                  <a:moveTo>
                    <a:pt x="344" y="154"/>
                  </a:moveTo>
                  <a:cubicBezTo>
                    <a:pt x="344" y="154"/>
                    <a:pt x="344" y="154"/>
                    <a:pt x="344" y="154"/>
                  </a:cubicBezTo>
                  <a:cubicBezTo>
                    <a:pt x="507" y="227"/>
                    <a:pt x="507" y="227"/>
                    <a:pt x="507" y="227"/>
                  </a:cubicBezTo>
                  <a:cubicBezTo>
                    <a:pt x="507" y="227"/>
                    <a:pt x="507" y="227"/>
                    <a:pt x="507" y="226"/>
                  </a:cubicBezTo>
                  <a:cubicBezTo>
                    <a:pt x="344" y="154"/>
                    <a:pt x="344" y="154"/>
                    <a:pt x="344" y="154"/>
                  </a:cubicBezTo>
                  <a:moveTo>
                    <a:pt x="237" y="106"/>
                  </a:moveTo>
                  <a:cubicBezTo>
                    <a:pt x="237" y="107"/>
                    <a:pt x="237" y="107"/>
                    <a:pt x="237" y="107"/>
                  </a:cubicBezTo>
                  <a:cubicBezTo>
                    <a:pt x="343" y="154"/>
                    <a:pt x="343" y="154"/>
                    <a:pt x="343" y="154"/>
                  </a:cubicBezTo>
                  <a:cubicBezTo>
                    <a:pt x="343" y="153"/>
                    <a:pt x="343" y="153"/>
                    <a:pt x="343" y="153"/>
                  </a:cubicBezTo>
                  <a:cubicBezTo>
                    <a:pt x="237" y="106"/>
                    <a:pt x="237" y="106"/>
                    <a:pt x="237" y="106"/>
                  </a:cubicBezTo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36" y="106"/>
                    <a:pt x="236" y="106"/>
                    <a:pt x="236" y="106"/>
                  </a:cubicBezTo>
                  <a:cubicBezTo>
                    <a:pt x="236" y="105"/>
                    <a:pt x="236" y="105"/>
                    <a:pt x="236" y="105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3" name="Freeform 58"/>
            <p:cNvSpPr>
              <a:spLocks/>
            </p:cNvSpPr>
            <p:nvPr/>
          </p:nvSpPr>
          <p:spPr bwMode="auto">
            <a:xfrm>
              <a:off x="-9107604" y="5189538"/>
              <a:ext cx="977900" cy="1377950"/>
            </a:xfrm>
            <a:custGeom>
              <a:avLst/>
              <a:gdLst>
                <a:gd name="T0" fmla="*/ 302 w 303"/>
                <a:gd name="T1" fmla="*/ 0 h 427"/>
                <a:gd name="T2" fmla="*/ 168 w 303"/>
                <a:gd name="T3" fmla="*/ 189 h 427"/>
                <a:gd name="T4" fmla="*/ 168 w 303"/>
                <a:gd name="T5" fmla="*/ 190 h 427"/>
                <a:gd name="T6" fmla="*/ 0 w 303"/>
                <a:gd name="T7" fmla="*/ 427 h 427"/>
                <a:gd name="T8" fmla="*/ 1 w 303"/>
                <a:gd name="T9" fmla="*/ 427 h 427"/>
                <a:gd name="T10" fmla="*/ 169 w 303"/>
                <a:gd name="T11" fmla="*/ 190 h 427"/>
                <a:gd name="T12" fmla="*/ 169 w 303"/>
                <a:gd name="T13" fmla="*/ 190 h 427"/>
                <a:gd name="T14" fmla="*/ 303 w 303"/>
                <a:gd name="T15" fmla="*/ 1 h 427"/>
                <a:gd name="T16" fmla="*/ 302 w 303"/>
                <a:gd name="T17" fmla="*/ 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3" h="427">
                  <a:moveTo>
                    <a:pt x="302" y="0"/>
                  </a:moveTo>
                  <a:cubicBezTo>
                    <a:pt x="168" y="189"/>
                    <a:pt x="168" y="189"/>
                    <a:pt x="168" y="189"/>
                  </a:cubicBezTo>
                  <a:cubicBezTo>
                    <a:pt x="168" y="190"/>
                    <a:pt x="168" y="190"/>
                    <a:pt x="168" y="190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0" y="427"/>
                    <a:pt x="1" y="427"/>
                    <a:pt x="1" y="427"/>
                  </a:cubicBezTo>
                  <a:cubicBezTo>
                    <a:pt x="169" y="190"/>
                    <a:pt x="169" y="190"/>
                    <a:pt x="169" y="190"/>
                  </a:cubicBezTo>
                  <a:cubicBezTo>
                    <a:pt x="169" y="190"/>
                    <a:pt x="169" y="190"/>
                    <a:pt x="169" y="190"/>
                  </a:cubicBezTo>
                  <a:cubicBezTo>
                    <a:pt x="303" y="1"/>
                    <a:pt x="303" y="1"/>
                    <a:pt x="303" y="1"/>
                  </a:cubicBezTo>
                  <a:cubicBezTo>
                    <a:pt x="303" y="0"/>
                    <a:pt x="303" y="0"/>
                    <a:pt x="302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4" name="Freeform 59"/>
            <p:cNvSpPr>
              <a:spLocks/>
            </p:cNvSpPr>
            <p:nvPr/>
          </p:nvSpPr>
          <p:spPr bwMode="auto">
            <a:xfrm>
              <a:off x="-9123479" y="4721225"/>
              <a:ext cx="434975" cy="1839913"/>
            </a:xfrm>
            <a:custGeom>
              <a:avLst/>
              <a:gdLst>
                <a:gd name="T0" fmla="*/ 134 w 135"/>
                <a:gd name="T1" fmla="*/ 0 h 570"/>
                <a:gd name="T2" fmla="*/ 98 w 135"/>
                <a:gd name="T3" fmla="*/ 151 h 570"/>
                <a:gd name="T4" fmla="*/ 98 w 135"/>
                <a:gd name="T5" fmla="*/ 152 h 570"/>
                <a:gd name="T6" fmla="*/ 66 w 135"/>
                <a:gd name="T7" fmla="*/ 286 h 570"/>
                <a:gd name="T8" fmla="*/ 66 w 135"/>
                <a:gd name="T9" fmla="*/ 287 h 570"/>
                <a:gd name="T10" fmla="*/ 0 w 135"/>
                <a:gd name="T11" fmla="*/ 570 h 570"/>
                <a:gd name="T12" fmla="*/ 0 w 135"/>
                <a:gd name="T13" fmla="*/ 570 h 570"/>
                <a:gd name="T14" fmla="*/ 1 w 135"/>
                <a:gd name="T15" fmla="*/ 570 h 570"/>
                <a:gd name="T16" fmla="*/ 67 w 135"/>
                <a:gd name="T17" fmla="*/ 288 h 570"/>
                <a:gd name="T18" fmla="*/ 67 w 135"/>
                <a:gd name="T19" fmla="*/ 287 h 570"/>
                <a:gd name="T20" fmla="*/ 99 w 135"/>
                <a:gd name="T21" fmla="*/ 152 h 570"/>
                <a:gd name="T22" fmla="*/ 99 w 135"/>
                <a:gd name="T23" fmla="*/ 151 h 570"/>
                <a:gd name="T24" fmla="*/ 135 w 135"/>
                <a:gd name="T25" fmla="*/ 0 h 570"/>
                <a:gd name="T26" fmla="*/ 135 w 135"/>
                <a:gd name="T27" fmla="*/ 0 h 570"/>
                <a:gd name="T28" fmla="*/ 134 w 135"/>
                <a:gd name="T29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5" h="570">
                  <a:moveTo>
                    <a:pt x="134" y="0"/>
                  </a:moveTo>
                  <a:cubicBezTo>
                    <a:pt x="98" y="151"/>
                    <a:pt x="98" y="151"/>
                    <a:pt x="98" y="151"/>
                  </a:cubicBezTo>
                  <a:cubicBezTo>
                    <a:pt x="98" y="152"/>
                    <a:pt x="98" y="152"/>
                    <a:pt x="98" y="152"/>
                  </a:cubicBezTo>
                  <a:cubicBezTo>
                    <a:pt x="66" y="286"/>
                    <a:pt x="66" y="286"/>
                    <a:pt x="66" y="286"/>
                  </a:cubicBezTo>
                  <a:cubicBezTo>
                    <a:pt x="66" y="287"/>
                    <a:pt x="66" y="287"/>
                    <a:pt x="66" y="287"/>
                  </a:cubicBezTo>
                  <a:cubicBezTo>
                    <a:pt x="0" y="570"/>
                    <a:pt x="0" y="570"/>
                    <a:pt x="0" y="570"/>
                  </a:cubicBezTo>
                  <a:cubicBezTo>
                    <a:pt x="0" y="570"/>
                    <a:pt x="0" y="570"/>
                    <a:pt x="0" y="570"/>
                  </a:cubicBezTo>
                  <a:cubicBezTo>
                    <a:pt x="0" y="570"/>
                    <a:pt x="0" y="570"/>
                    <a:pt x="1" y="570"/>
                  </a:cubicBezTo>
                  <a:cubicBezTo>
                    <a:pt x="67" y="288"/>
                    <a:pt x="67" y="288"/>
                    <a:pt x="67" y="288"/>
                  </a:cubicBezTo>
                  <a:cubicBezTo>
                    <a:pt x="67" y="287"/>
                    <a:pt x="67" y="287"/>
                    <a:pt x="67" y="287"/>
                  </a:cubicBezTo>
                  <a:cubicBezTo>
                    <a:pt x="99" y="152"/>
                    <a:pt x="99" y="152"/>
                    <a:pt x="99" y="152"/>
                  </a:cubicBezTo>
                  <a:cubicBezTo>
                    <a:pt x="99" y="151"/>
                    <a:pt x="99" y="151"/>
                    <a:pt x="99" y="151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4" y="0"/>
                    <a:pt x="134" y="0"/>
                    <a:pt x="13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5" name="Freeform 60"/>
            <p:cNvSpPr>
              <a:spLocks/>
            </p:cNvSpPr>
            <p:nvPr/>
          </p:nvSpPr>
          <p:spPr bwMode="auto">
            <a:xfrm>
              <a:off x="-8642467" y="4702175"/>
              <a:ext cx="509588" cy="412750"/>
            </a:xfrm>
            <a:custGeom>
              <a:avLst/>
              <a:gdLst>
                <a:gd name="T0" fmla="*/ 1 w 158"/>
                <a:gd name="T1" fmla="*/ 0 h 128"/>
                <a:gd name="T2" fmla="*/ 0 w 158"/>
                <a:gd name="T3" fmla="*/ 1 h 128"/>
                <a:gd name="T4" fmla="*/ 157 w 158"/>
                <a:gd name="T5" fmla="*/ 128 h 128"/>
                <a:gd name="T6" fmla="*/ 158 w 158"/>
                <a:gd name="T7" fmla="*/ 127 h 128"/>
                <a:gd name="T8" fmla="*/ 1 w 158"/>
                <a:gd name="T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128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157" y="128"/>
                    <a:pt x="157" y="128"/>
                    <a:pt x="157" y="128"/>
                  </a:cubicBezTo>
                  <a:cubicBezTo>
                    <a:pt x="157" y="128"/>
                    <a:pt x="157" y="128"/>
                    <a:pt x="158" y="127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6" name="Freeform 61"/>
            <p:cNvSpPr>
              <a:spLocks/>
            </p:cNvSpPr>
            <p:nvPr/>
          </p:nvSpPr>
          <p:spPr bwMode="auto">
            <a:xfrm>
              <a:off x="-6486642" y="6867525"/>
              <a:ext cx="627063" cy="93663"/>
            </a:xfrm>
            <a:custGeom>
              <a:avLst/>
              <a:gdLst>
                <a:gd name="T0" fmla="*/ 194 w 194"/>
                <a:gd name="T1" fmla="*/ 0 h 29"/>
                <a:gd name="T2" fmla="*/ 0 w 194"/>
                <a:gd name="T3" fmla="*/ 29 h 29"/>
                <a:gd name="T4" fmla="*/ 7 w 194"/>
                <a:gd name="T5" fmla="*/ 29 h 29"/>
                <a:gd name="T6" fmla="*/ 194 w 194"/>
                <a:gd name="T7" fmla="*/ 1 h 29"/>
                <a:gd name="T8" fmla="*/ 194 w 194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4" h="29">
                  <a:moveTo>
                    <a:pt x="194" y="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194" y="1"/>
                    <a:pt x="194" y="1"/>
                    <a:pt x="194" y="1"/>
                  </a:cubicBezTo>
                  <a:cubicBezTo>
                    <a:pt x="194" y="1"/>
                    <a:pt x="194" y="0"/>
                    <a:pt x="19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7" name="Freeform 62"/>
            <p:cNvSpPr>
              <a:spLocks/>
            </p:cNvSpPr>
            <p:nvPr/>
          </p:nvSpPr>
          <p:spPr bwMode="auto">
            <a:xfrm>
              <a:off x="-7174029" y="5414963"/>
              <a:ext cx="96838" cy="1546225"/>
            </a:xfrm>
            <a:custGeom>
              <a:avLst/>
              <a:gdLst>
                <a:gd name="T0" fmla="*/ 29 w 30"/>
                <a:gd name="T1" fmla="*/ 0 h 479"/>
                <a:gd name="T2" fmla="*/ 0 w 30"/>
                <a:gd name="T3" fmla="*/ 479 h 479"/>
                <a:gd name="T4" fmla="*/ 1 w 30"/>
                <a:gd name="T5" fmla="*/ 479 h 479"/>
                <a:gd name="T6" fmla="*/ 30 w 30"/>
                <a:gd name="T7" fmla="*/ 0 h 479"/>
                <a:gd name="T8" fmla="*/ 29 w 30"/>
                <a:gd name="T9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79">
                  <a:moveTo>
                    <a:pt x="29" y="0"/>
                  </a:moveTo>
                  <a:cubicBezTo>
                    <a:pt x="0" y="479"/>
                    <a:pt x="0" y="479"/>
                    <a:pt x="0" y="479"/>
                  </a:cubicBezTo>
                  <a:cubicBezTo>
                    <a:pt x="1" y="479"/>
                    <a:pt x="1" y="479"/>
                    <a:pt x="1" y="479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29" y="0"/>
                    <a:pt x="2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8" name="Freeform 63"/>
            <p:cNvSpPr>
              <a:spLocks/>
            </p:cNvSpPr>
            <p:nvPr/>
          </p:nvSpPr>
          <p:spPr bwMode="auto">
            <a:xfrm>
              <a:off x="-7961429" y="6092825"/>
              <a:ext cx="700088" cy="868363"/>
            </a:xfrm>
            <a:custGeom>
              <a:avLst/>
              <a:gdLst>
                <a:gd name="T0" fmla="*/ 0 w 217"/>
                <a:gd name="T1" fmla="*/ 0 h 269"/>
                <a:gd name="T2" fmla="*/ 0 w 217"/>
                <a:gd name="T3" fmla="*/ 1 h 269"/>
                <a:gd name="T4" fmla="*/ 216 w 217"/>
                <a:gd name="T5" fmla="*/ 269 h 269"/>
                <a:gd name="T6" fmla="*/ 217 w 217"/>
                <a:gd name="T7" fmla="*/ 269 h 269"/>
                <a:gd name="T8" fmla="*/ 0 w 217"/>
                <a:gd name="T9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269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16" y="269"/>
                    <a:pt x="216" y="269"/>
                    <a:pt x="216" y="269"/>
                  </a:cubicBezTo>
                  <a:cubicBezTo>
                    <a:pt x="217" y="269"/>
                    <a:pt x="217" y="269"/>
                    <a:pt x="217" y="269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9" name="Freeform 64"/>
            <p:cNvSpPr>
              <a:spLocks/>
            </p:cNvSpPr>
            <p:nvPr/>
          </p:nvSpPr>
          <p:spPr bwMode="auto">
            <a:xfrm>
              <a:off x="-7955079" y="5392738"/>
              <a:ext cx="842963" cy="636588"/>
            </a:xfrm>
            <a:custGeom>
              <a:avLst/>
              <a:gdLst>
                <a:gd name="T0" fmla="*/ 260 w 261"/>
                <a:gd name="T1" fmla="*/ 0 h 197"/>
                <a:gd name="T2" fmla="*/ 0 w 261"/>
                <a:gd name="T3" fmla="*/ 196 h 197"/>
                <a:gd name="T4" fmla="*/ 1 w 261"/>
                <a:gd name="T5" fmla="*/ 197 h 197"/>
                <a:gd name="T6" fmla="*/ 261 w 261"/>
                <a:gd name="T7" fmla="*/ 1 h 197"/>
                <a:gd name="T8" fmla="*/ 260 w 261"/>
                <a:gd name="T9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197">
                  <a:moveTo>
                    <a:pt x="260" y="0"/>
                  </a:moveTo>
                  <a:cubicBezTo>
                    <a:pt x="0" y="196"/>
                    <a:pt x="0" y="196"/>
                    <a:pt x="0" y="196"/>
                  </a:cubicBezTo>
                  <a:cubicBezTo>
                    <a:pt x="0" y="197"/>
                    <a:pt x="1" y="197"/>
                    <a:pt x="1" y="197"/>
                  </a:cubicBezTo>
                  <a:cubicBezTo>
                    <a:pt x="261" y="1"/>
                    <a:pt x="261" y="1"/>
                    <a:pt x="261" y="1"/>
                  </a:cubicBezTo>
                  <a:cubicBezTo>
                    <a:pt x="261" y="1"/>
                    <a:pt x="260" y="1"/>
                    <a:pt x="26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0" name="Freeform 65"/>
            <p:cNvSpPr>
              <a:spLocks/>
            </p:cNvSpPr>
            <p:nvPr/>
          </p:nvSpPr>
          <p:spPr bwMode="auto">
            <a:xfrm>
              <a:off x="-8097954" y="5199063"/>
              <a:ext cx="100013" cy="809625"/>
            </a:xfrm>
            <a:custGeom>
              <a:avLst/>
              <a:gdLst>
                <a:gd name="T0" fmla="*/ 1 w 31"/>
                <a:gd name="T1" fmla="*/ 0 h 251"/>
                <a:gd name="T2" fmla="*/ 0 w 31"/>
                <a:gd name="T3" fmla="*/ 0 h 251"/>
                <a:gd name="T4" fmla="*/ 30 w 31"/>
                <a:gd name="T5" fmla="*/ 251 h 251"/>
                <a:gd name="T6" fmla="*/ 31 w 31"/>
                <a:gd name="T7" fmla="*/ 251 h 251"/>
                <a:gd name="T8" fmla="*/ 1 w 31"/>
                <a:gd name="T9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5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0" y="251"/>
                    <a:pt x="30" y="251"/>
                    <a:pt x="30" y="251"/>
                  </a:cubicBezTo>
                  <a:cubicBezTo>
                    <a:pt x="31" y="251"/>
                    <a:pt x="31" y="251"/>
                    <a:pt x="31" y="251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1" name="Freeform 66"/>
            <p:cNvSpPr>
              <a:spLocks noEditPoints="1"/>
            </p:cNvSpPr>
            <p:nvPr/>
          </p:nvSpPr>
          <p:spPr bwMode="auto">
            <a:xfrm>
              <a:off x="-7977304" y="4594225"/>
              <a:ext cx="474663" cy="1417638"/>
            </a:xfrm>
            <a:custGeom>
              <a:avLst/>
              <a:gdLst>
                <a:gd name="T0" fmla="*/ 80 w 147"/>
                <a:gd name="T1" fmla="*/ 197 h 439"/>
                <a:gd name="T2" fmla="*/ 0 w 147"/>
                <a:gd name="T3" fmla="*/ 438 h 439"/>
                <a:gd name="T4" fmla="*/ 1 w 147"/>
                <a:gd name="T5" fmla="*/ 439 h 439"/>
                <a:gd name="T6" fmla="*/ 81 w 147"/>
                <a:gd name="T7" fmla="*/ 198 h 439"/>
                <a:gd name="T8" fmla="*/ 80 w 147"/>
                <a:gd name="T9" fmla="*/ 197 h 439"/>
                <a:gd name="T10" fmla="*/ 146 w 147"/>
                <a:gd name="T11" fmla="*/ 0 h 439"/>
                <a:gd name="T12" fmla="*/ 81 w 147"/>
                <a:gd name="T13" fmla="*/ 196 h 439"/>
                <a:gd name="T14" fmla="*/ 82 w 147"/>
                <a:gd name="T15" fmla="*/ 197 h 439"/>
                <a:gd name="T16" fmla="*/ 147 w 147"/>
                <a:gd name="T17" fmla="*/ 1 h 439"/>
                <a:gd name="T18" fmla="*/ 146 w 147"/>
                <a:gd name="T19" fmla="*/ 0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7" h="439">
                  <a:moveTo>
                    <a:pt x="80" y="197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0" y="439"/>
                    <a:pt x="0" y="439"/>
                    <a:pt x="1" y="439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0" y="197"/>
                    <a:pt x="80" y="197"/>
                    <a:pt x="80" y="197"/>
                  </a:cubicBezTo>
                  <a:moveTo>
                    <a:pt x="146" y="0"/>
                  </a:moveTo>
                  <a:cubicBezTo>
                    <a:pt x="81" y="196"/>
                    <a:pt x="81" y="196"/>
                    <a:pt x="81" y="196"/>
                  </a:cubicBezTo>
                  <a:cubicBezTo>
                    <a:pt x="82" y="197"/>
                    <a:pt x="82" y="197"/>
                    <a:pt x="82" y="197"/>
                  </a:cubicBezTo>
                  <a:cubicBezTo>
                    <a:pt x="147" y="1"/>
                    <a:pt x="147" y="1"/>
                    <a:pt x="147" y="1"/>
                  </a:cubicBezTo>
                  <a:cubicBezTo>
                    <a:pt x="147" y="1"/>
                    <a:pt x="147" y="0"/>
                    <a:pt x="14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2" name="Freeform 67"/>
            <p:cNvSpPr>
              <a:spLocks/>
            </p:cNvSpPr>
            <p:nvPr/>
          </p:nvSpPr>
          <p:spPr bwMode="auto">
            <a:xfrm>
              <a:off x="-8067792" y="4581525"/>
              <a:ext cx="544513" cy="536575"/>
            </a:xfrm>
            <a:custGeom>
              <a:avLst/>
              <a:gdLst>
                <a:gd name="T0" fmla="*/ 169 w 169"/>
                <a:gd name="T1" fmla="*/ 0 h 166"/>
                <a:gd name="T2" fmla="*/ 0 w 169"/>
                <a:gd name="T3" fmla="*/ 165 h 166"/>
                <a:gd name="T4" fmla="*/ 1 w 169"/>
                <a:gd name="T5" fmla="*/ 166 h 166"/>
                <a:gd name="T6" fmla="*/ 169 w 169"/>
                <a:gd name="T7" fmla="*/ 1 h 166"/>
                <a:gd name="T8" fmla="*/ 169 w 169"/>
                <a:gd name="T9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66">
                  <a:moveTo>
                    <a:pt x="169" y="0"/>
                  </a:moveTo>
                  <a:cubicBezTo>
                    <a:pt x="0" y="165"/>
                    <a:pt x="0" y="165"/>
                    <a:pt x="0" y="165"/>
                  </a:cubicBezTo>
                  <a:cubicBezTo>
                    <a:pt x="0" y="165"/>
                    <a:pt x="0" y="166"/>
                    <a:pt x="1" y="166"/>
                  </a:cubicBezTo>
                  <a:cubicBezTo>
                    <a:pt x="169" y="1"/>
                    <a:pt x="169" y="1"/>
                    <a:pt x="169" y="1"/>
                  </a:cubicBezTo>
                  <a:cubicBezTo>
                    <a:pt x="169" y="1"/>
                    <a:pt x="169" y="1"/>
                    <a:pt x="16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3" name="Freeform 68"/>
            <p:cNvSpPr>
              <a:spLocks/>
            </p:cNvSpPr>
            <p:nvPr/>
          </p:nvSpPr>
          <p:spPr bwMode="auto">
            <a:xfrm>
              <a:off x="-8055092" y="5159375"/>
              <a:ext cx="933450" cy="196850"/>
            </a:xfrm>
            <a:custGeom>
              <a:avLst/>
              <a:gdLst>
                <a:gd name="T0" fmla="*/ 0 w 289"/>
                <a:gd name="T1" fmla="*/ 0 h 61"/>
                <a:gd name="T2" fmla="*/ 0 w 289"/>
                <a:gd name="T3" fmla="*/ 0 h 61"/>
                <a:gd name="T4" fmla="*/ 0 w 289"/>
                <a:gd name="T5" fmla="*/ 1 h 61"/>
                <a:gd name="T6" fmla="*/ 104 w 289"/>
                <a:gd name="T7" fmla="*/ 22 h 61"/>
                <a:gd name="T8" fmla="*/ 105 w 289"/>
                <a:gd name="T9" fmla="*/ 23 h 61"/>
                <a:gd name="T10" fmla="*/ 289 w 289"/>
                <a:gd name="T11" fmla="*/ 61 h 61"/>
                <a:gd name="T12" fmla="*/ 289 w 289"/>
                <a:gd name="T13" fmla="*/ 61 h 61"/>
                <a:gd name="T14" fmla="*/ 289 w 289"/>
                <a:gd name="T15" fmla="*/ 60 h 61"/>
                <a:gd name="T16" fmla="*/ 106 w 289"/>
                <a:gd name="T17" fmla="*/ 22 h 61"/>
                <a:gd name="T18" fmla="*/ 105 w 289"/>
                <a:gd name="T19" fmla="*/ 21 h 61"/>
                <a:gd name="T20" fmla="*/ 0 w 289"/>
                <a:gd name="T2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9" h="6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289" y="61"/>
                    <a:pt x="289" y="61"/>
                    <a:pt x="289" y="61"/>
                  </a:cubicBezTo>
                  <a:cubicBezTo>
                    <a:pt x="289" y="61"/>
                    <a:pt x="289" y="61"/>
                    <a:pt x="289" y="61"/>
                  </a:cubicBezTo>
                  <a:cubicBezTo>
                    <a:pt x="289" y="60"/>
                    <a:pt x="289" y="60"/>
                    <a:pt x="289" y="60"/>
                  </a:cubicBezTo>
                  <a:cubicBezTo>
                    <a:pt x="106" y="22"/>
                    <a:pt x="106" y="22"/>
                    <a:pt x="106" y="22"/>
                  </a:cubicBezTo>
                  <a:cubicBezTo>
                    <a:pt x="105" y="21"/>
                    <a:pt x="105" y="21"/>
                    <a:pt x="105" y="2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4" name="Freeform 69"/>
            <p:cNvSpPr>
              <a:spLocks/>
            </p:cNvSpPr>
            <p:nvPr/>
          </p:nvSpPr>
          <p:spPr bwMode="auto">
            <a:xfrm>
              <a:off x="-7027979" y="5376863"/>
              <a:ext cx="744538" cy="203200"/>
            </a:xfrm>
            <a:custGeom>
              <a:avLst/>
              <a:gdLst>
                <a:gd name="T0" fmla="*/ 0 w 231"/>
                <a:gd name="T1" fmla="*/ 0 h 63"/>
                <a:gd name="T2" fmla="*/ 0 w 231"/>
                <a:gd name="T3" fmla="*/ 1 h 63"/>
                <a:gd name="T4" fmla="*/ 231 w 231"/>
                <a:gd name="T5" fmla="*/ 63 h 63"/>
                <a:gd name="T6" fmla="*/ 231 w 231"/>
                <a:gd name="T7" fmla="*/ 62 h 63"/>
                <a:gd name="T8" fmla="*/ 0 w 231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1" h="63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31" y="63"/>
                    <a:pt x="231" y="63"/>
                    <a:pt x="231" y="63"/>
                  </a:cubicBezTo>
                  <a:cubicBezTo>
                    <a:pt x="231" y="63"/>
                    <a:pt x="231" y="63"/>
                    <a:pt x="231" y="6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5" name="Freeform 70"/>
            <p:cNvSpPr>
              <a:spLocks/>
            </p:cNvSpPr>
            <p:nvPr/>
          </p:nvSpPr>
          <p:spPr bwMode="auto">
            <a:xfrm>
              <a:off x="-7045442" y="5402263"/>
              <a:ext cx="1204913" cy="1423988"/>
            </a:xfrm>
            <a:custGeom>
              <a:avLst/>
              <a:gdLst>
                <a:gd name="T0" fmla="*/ 1 w 373"/>
                <a:gd name="T1" fmla="*/ 0 h 441"/>
                <a:gd name="T2" fmla="*/ 0 w 373"/>
                <a:gd name="T3" fmla="*/ 0 h 441"/>
                <a:gd name="T4" fmla="*/ 372 w 373"/>
                <a:gd name="T5" fmla="*/ 441 h 441"/>
                <a:gd name="T6" fmla="*/ 373 w 373"/>
                <a:gd name="T7" fmla="*/ 440 h 441"/>
                <a:gd name="T8" fmla="*/ 1 w 373"/>
                <a:gd name="T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3" h="44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72" y="441"/>
                    <a:pt x="372" y="441"/>
                    <a:pt x="372" y="441"/>
                  </a:cubicBezTo>
                  <a:cubicBezTo>
                    <a:pt x="372" y="441"/>
                    <a:pt x="372" y="441"/>
                    <a:pt x="373" y="44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6" name="Freeform 71"/>
            <p:cNvSpPr>
              <a:spLocks/>
            </p:cNvSpPr>
            <p:nvPr/>
          </p:nvSpPr>
          <p:spPr bwMode="auto">
            <a:xfrm>
              <a:off x="-6221529" y="5637213"/>
              <a:ext cx="396875" cy="1179513"/>
            </a:xfrm>
            <a:custGeom>
              <a:avLst/>
              <a:gdLst>
                <a:gd name="T0" fmla="*/ 1 w 123"/>
                <a:gd name="T1" fmla="*/ 0 h 365"/>
                <a:gd name="T2" fmla="*/ 0 w 123"/>
                <a:gd name="T3" fmla="*/ 0 h 365"/>
                <a:gd name="T4" fmla="*/ 122 w 123"/>
                <a:gd name="T5" fmla="*/ 365 h 365"/>
                <a:gd name="T6" fmla="*/ 123 w 123"/>
                <a:gd name="T7" fmla="*/ 365 h 365"/>
                <a:gd name="T8" fmla="*/ 1 w 123"/>
                <a:gd name="T9" fmla="*/ 0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365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2" y="365"/>
                    <a:pt x="122" y="365"/>
                    <a:pt x="122" y="365"/>
                  </a:cubicBezTo>
                  <a:cubicBezTo>
                    <a:pt x="122" y="365"/>
                    <a:pt x="122" y="365"/>
                    <a:pt x="123" y="365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7" name="Freeform 72"/>
            <p:cNvSpPr>
              <a:spLocks/>
            </p:cNvSpPr>
            <p:nvPr/>
          </p:nvSpPr>
          <p:spPr bwMode="auto">
            <a:xfrm>
              <a:off x="-6964479" y="4789488"/>
              <a:ext cx="698500" cy="768350"/>
            </a:xfrm>
            <a:custGeom>
              <a:avLst/>
              <a:gdLst>
                <a:gd name="T0" fmla="*/ 0 w 216"/>
                <a:gd name="T1" fmla="*/ 0 h 238"/>
                <a:gd name="T2" fmla="*/ 0 w 216"/>
                <a:gd name="T3" fmla="*/ 0 h 238"/>
                <a:gd name="T4" fmla="*/ 215 w 216"/>
                <a:gd name="T5" fmla="*/ 238 h 238"/>
                <a:gd name="T6" fmla="*/ 216 w 216"/>
                <a:gd name="T7" fmla="*/ 237 h 238"/>
                <a:gd name="T8" fmla="*/ 0 w 216"/>
                <a:gd name="T9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23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15" y="238"/>
                    <a:pt x="215" y="238"/>
                    <a:pt x="215" y="238"/>
                  </a:cubicBezTo>
                  <a:cubicBezTo>
                    <a:pt x="215" y="238"/>
                    <a:pt x="216" y="237"/>
                    <a:pt x="216" y="23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8" name="Freeform 73"/>
            <p:cNvSpPr>
              <a:spLocks/>
            </p:cNvSpPr>
            <p:nvPr/>
          </p:nvSpPr>
          <p:spPr bwMode="auto">
            <a:xfrm>
              <a:off x="-6189779" y="5249863"/>
              <a:ext cx="979488" cy="327025"/>
            </a:xfrm>
            <a:custGeom>
              <a:avLst/>
              <a:gdLst>
                <a:gd name="T0" fmla="*/ 303 w 303"/>
                <a:gd name="T1" fmla="*/ 0 h 101"/>
                <a:gd name="T2" fmla="*/ 0 w 303"/>
                <a:gd name="T3" fmla="*/ 100 h 101"/>
                <a:gd name="T4" fmla="*/ 0 w 303"/>
                <a:gd name="T5" fmla="*/ 101 h 101"/>
                <a:gd name="T6" fmla="*/ 303 w 303"/>
                <a:gd name="T7" fmla="*/ 1 h 101"/>
                <a:gd name="T8" fmla="*/ 303 w 303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101">
                  <a:moveTo>
                    <a:pt x="303" y="0"/>
                  </a:moveTo>
                  <a:cubicBezTo>
                    <a:pt x="0" y="100"/>
                    <a:pt x="0" y="100"/>
                    <a:pt x="0" y="100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303" y="1"/>
                    <a:pt x="303" y="1"/>
                    <a:pt x="303" y="1"/>
                  </a:cubicBezTo>
                  <a:cubicBezTo>
                    <a:pt x="303" y="0"/>
                    <a:pt x="303" y="0"/>
                    <a:pt x="303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9" name="Freeform 74"/>
            <p:cNvSpPr>
              <a:spLocks/>
            </p:cNvSpPr>
            <p:nvPr/>
          </p:nvSpPr>
          <p:spPr bwMode="auto">
            <a:xfrm>
              <a:off x="-7070842" y="4802188"/>
              <a:ext cx="68263" cy="515938"/>
            </a:xfrm>
            <a:custGeom>
              <a:avLst/>
              <a:gdLst>
                <a:gd name="T0" fmla="*/ 20 w 21"/>
                <a:gd name="T1" fmla="*/ 0 h 160"/>
                <a:gd name="T2" fmla="*/ 0 w 21"/>
                <a:gd name="T3" fmla="*/ 160 h 160"/>
                <a:gd name="T4" fmla="*/ 1 w 21"/>
                <a:gd name="T5" fmla="*/ 160 h 160"/>
                <a:gd name="T6" fmla="*/ 21 w 21"/>
                <a:gd name="T7" fmla="*/ 0 h 160"/>
                <a:gd name="T8" fmla="*/ 20 w 21"/>
                <a:gd name="T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60">
                  <a:moveTo>
                    <a:pt x="20" y="0"/>
                  </a:moveTo>
                  <a:cubicBezTo>
                    <a:pt x="0" y="160"/>
                    <a:pt x="0" y="160"/>
                    <a:pt x="0" y="160"/>
                  </a:cubicBezTo>
                  <a:cubicBezTo>
                    <a:pt x="0" y="160"/>
                    <a:pt x="1" y="160"/>
                    <a:pt x="1" y="16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0" name="Freeform 75"/>
            <p:cNvSpPr>
              <a:spLocks/>
            </p:cNvSpPr>
            <p:nvPr/>
          </p:nvSpPr>
          <p:spPr bwMode="auto">
            <a:xfrm>
              <a:off x="-7445492" y="4565650"/>
              <a:ext cx="403225" cy="171450"/>
            </a:xfrm>
            <a:custGeom>
              <a:avLst/>
              <a:gdLst>
                <a:gd name="T0" fmla="*/ 1 w 125"/>
                <a:gd name="T1" fmla="*/ 0 h 53"/>
                <a:gd name="T2" fmla="*/ 0 w 125"/>
                <a:gd name="T3" fmla="*/ 1 h 53"/>
                <a:gd name="T4" fmla="*/ 125 w 125"/>
                <a:gd name="T5" fmla="*/ 53 h 53"/>
                <a:gd name="T6" fmla="*/ 125 w 125"/>
                <a:gd name="T7" fmla="*/ 52 h 53"/>
                <a:gd name="T8" fmla="*/ 1 w 125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53">
                  <a:moveTo>
                    <a:pt x="1" y="0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125" y="53"/>
                    <a:pt x="125" y="53"/>
                    <a:pt x="125" y="53"/>
                  </a:cubicBezTo>
                  <a:cubicBezTo>
                    <a:pt x="125" y="52"/>
                    <a:pt x="125" y="52"/>
                    <a:pt x="125" y="5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1" name="Freeform 76"/>
            <p:cNvSpPr>
              <a:spLocks/>
            </p:cNvSpPr>
            <p:nvPr/>
          </p:nvSpPr>
          <p:spPr bwMode="auto">
            <a:xfrm>
              <a:off x="-7529629" y="3894138"/>
              <a:ext cx="39688" cy="606425"/>
            </a:xfrm>
            <a:custGeom>
              <a:avLst/>
              <a:gdLst>
                <a:gd name="T0" fmla="*/ 1 w 12"/>
                <a:gd name="T1" fmla="*/ 0 h 188"/>
                <a:gd name="T2" fmla="*/ 0 w 12"/>
                <a:gd name="T3" fmla="*/ 0 h 188"/>
                <a:gd name="T4" fmla="*/ 11 w 12"/>
                <a:gd name="T5" fmla="*/ 188 h 188"/>
                <a:gd name="T6" fmla="*/ 12 w 12"/>
                <a:gd name="T7" fmla="*/ 188 h 188"/>
                <a:gd name="T8" fmla="*/ 1 w 12"/>
                <a:gd name="T9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88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1" y="188"/>
                    <a:pt x="11" y="188"/>
                    <a:pt x="11" y="188"/>
                  </a:cubicBezTo>
                  <a:cubicBezTo>
                    <a:pt x="12" y="188"/>
                    <a:pt x="12" y="188"/>
                    <a:pt x="12" y="188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2" name="Freeform 77"/>
            <p:cNvSpPr>
              <a:spLocks/>
            </p:cNvSpPr>
            <p:nvPr/>
          </p:nvSpPr>
          <p:spPr bwMode="auto">
            <a:xfrm>
              <a:off x="-7439142" y="4475163"/>
              <a:ext cx="946150" cy="74613"/>
            </a:xfrm>
            <a:custGeom>
              <a:avLst/>
              <a:gdLst>
                <a:gd name="T0" fmla="*/ 293 w 293"/>
                <a:gd name="T1" fmla="*/ 0 h 23"/>
                <a:gd name="T2" fmla="*/ 0 w 293"/>
                <a:gd name="T3" fmla="*/ 22 h 23"/>
                <a:gd name="T4" fmla="*/ 0 w 293"/>
                <a:gd name="T5" fmla="*/ 23 h 23"/>
                <a:gd name="T6" fmla="*/ 293 w 293"/>
                <a:gd name="T7" fmla="*/ 1 h 23"/>
                <a:gd name="T8" fmla="*/ 293 w 293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3" h="23">
                  <a:moveTo>
                    <a:pt x="293" y="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3"/>
                  </a:cubicBezTo>
                  <a:cubicBezTo>
                    <a:pt x="293" y="1"/>
                    <a:pt x="293" y="1"/>
                    <a:pt x="293" y="1"/>
                  </a:cubicBezTo>
                  <a:cubicBezTo>
                    <a:pt x="293" y="1"/>
                    <a:pt x="293" y="0"/>
                    <a:pt x="293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3" name="Freeform 78"/>
            <p:cNvSpPr>
              <a:spLocks/>
            </p:cNvSpPr>
            <p:nvPr/>
          </p:nvSpPr>
          <p:spPr bwMode="auto">
            <a:xfrm>
              <a:off x="-6948604" y="4752975"/>
              <a:ext cx="1357313" cy="103188"/>
            </a:xfrm>
            <a:custGeom>
              <a:avLst/>
              <a:gdLst>
                <a:gd name="T0" fmla="*/ 0 w 420"/>
                <a:gd name="T1" fmla="*/ 0 h 32"/>
                <a:gd name="T2" fmla="*/ 0 w 420"/>
                <a:gd name="T3" fmla="*/ 1 h 32"/>
                <a:gd name="T4" fmla="*/ 420 w 420"/>
                <a:gd name="T5" fmla="*/ 32 h 32"/>
                <a:gd name="T6" fmla="*/ 420 w 420"/>
                <a:gd name="T7" fmla="*/ 31 h 32"/>
                <a:gd name="T8" fmla="*/ 0 w 420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0" h="32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420" y="32"/>
                    <a:pt x="420" y="32"/>
                    <a:pt x="420" y="32"/>
                  </a:cubicBezTo>
                  <a:cubicBezTo>
                    <a:pt x="420" y="32"/>
                    <a:pt x="420" y="31"/>
                    <a:pt x="420" y="3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4" name="Freeform 79"/>
            <p:cNvSpPr>
              <a:spLocks/>
            </p:cNvSpPr>
            <p:nvPr/>
          </p:nvSpPr>
          <p:spPr bwMode="auto">
            <a:xfrm>
              <a:off x="-6954954" y="4494213"/>
              <a:ext cx="468313" cy="239713"/>
            </a:xfrm>
            <a:custGeom>
              <a:avLst/>
              <a:gdLst>
                <a:gd name="T0" fmla="*/ 144 w 145"/>
                <a:gd name="T1" fmla="*/ 0 h 74"/>
                <a:gd name="T2" fmla="*/ 0 w 145"/>
                <a:gd name="T3" fmla="*/ 73 h 74"/>
                <a:gd name="T4" fmla="*/ 1 w 145"/>
                <a:gd name="T5" fmla="*/ 74 h 74"/>
                <a:gd name="T6" fmla="*/ 145 w 145"/>
                <a:gd name="T7" fmla="*/ 1 h 74"/>
                <a:gd name="T8" fmla="*/ 144 w 145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74">
                  <a:moveTo>
                    <a:pt x="144" y="0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1" y="74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4" y="0"/>
                    <a:pt x="144" y="0"/>
                    <a:pt x="14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5" name="Freeform 80"/>
            <p:cNvSpPr>
              <a:spLocks noEditPoints="1"/>
            </p:cNvSpPr>
            <p:nvPr/>
          </p:nvSpPr>
          <p:spPr bwMode="auto">
            <a:xfrm>
              <a:off x="-6951779" y="4168775"/>
              <a:ext cx="2147888" cy="571500"/>
            </a:xfrm>
            <a:custGeom>
              <a:avLst/>
              <a:gdLst>
                <a:gd name="T0" fmla="*/ 265 w 665"/>
                <a:gd name="T1" fmla="*/ 106 h 177"/>
                <a:gd name="T2" fmla="*/ 0 w 665"/>
                <a:gd name="T3" fmla="*/ 176 h 177"/>
                <a:gd name="T4" fmla="*/ 1 w 665"/>
                <a:gd name="T5" fmla="*/ 177 h 177"/>
                <a:gd name="T6" fmla="*/ 266 w 665"/>
                <a:gd name="T7" fmla="*/ 107 h 177"/>
                <a:gd name="T8" fmla="*/ 265 w 665"/>
                <a:gd name="T9" fmla="*/ 106 h 177"/>
                <a:gd name="T10" fmla="*/ 664 w 665"/>
                <a:gd name="T11" fmla="*/ 0 h 177"/>
                <a:gd name="T12" fmla="*/ 267 w 665"/>
                <a:gd name="T13" fmla="*/ 106 h 177"/>
                <a:gd name="T14" fmla="*/ 268 w 665"/>
                <a:gd name="T15" fmla="*/ 106 h 177"/>
                <a:gd name="T16" fmla="*/ 665 w 665"/>
                <a:gd name="T17" fmla="*/ 1 h 177"/>
                <a:gd name="T18" fmla="*/ 664 w 665"/>
                <a:gd name="T1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5" h="177">
                  <a:moveTo>
                    <a:pt x="265" y="106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7"/>
                    <a:pt x="0" y="177"/>
                    <a:pt x="1" y="177"/>
                  </a:cubicBezTo>
                  <a:cubicBezTo>
                    <a:pt x="266" y="107"/>
                    <a:pt x="266" y="107"/>
                    <a:pt x="266" y="107"/>
                  </a:cubicBezTo>
                  <a:cubicBezTo>
                    <a:pt x="265" y="106"/>
                    <a:pt x="265" y="106"/>
                    <a:pt x="265" y="106"/>
                  </a:cubicBezTo>
                  <a:moveTo>
                    <a:pt x="664" y="0"/>
                  </a:moveTo>
                  <a:cubicBezTo>
                    <a:pt x="267" y="106"/>
                    <a:pt x="267" y="106"/>
                    <a:pt x="267" y="106"/>
                  </a:cubicBezTo>
                  <a:cubicBezTo>
                    <a:pt x="268" y="106"/>
                    <a:pt x="268" y="106"/>
                    <a:pt x="268" y="106"/>
                  </a:cubicBezTo>
                  <a:cubicBezTo>
                    <a:pt x="665" y="1"/>
                    <a:pt x="665" y="1"/>
                    <a:pt x="665" y="1"/>
                  </a:cubicBezTo>
                  <a:cubicBezTo>
                    <a:pt x="664" y="0"/>
                    <a:pt x="664" y="0"/>
                    <a:pt x="66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6" name="Freeform 81"/>
            <p:cNvSpPr>
              <a:spLocks/>
            </p:cNvSpPr>
            <p:nvPr/>
          </p:nvSpPr>
          <p:spPr bwMode="auto">
            <a:xfrm>
              <a:off x="-5511917" y="4892675"/>
              <a:ext cx="314325" cy="309563"/>
            </a:xfrm>
            <a:custGeom>
              <a:avLst/>
              <a:gdLst>
                <a:gd name="T0" fmla="*/ 1 w 97"/>
                <a:gd name="T1" fmla="*/ 0 h 96"/>
                <a:gd name="T2" fmla="*/ 0 w 97"/>
                <a:gd name="T3" fmla="*/ 1 h 96"/>
                <a:gd name="T4" fmla="*/ 96 w 97"/>
                <a:gd name="T5" fmla="*/ 96 h 96"/>
                <a:gd name="T6" fmla="*/ 97 w 97"/>
                <a:gd name="T7" fmla="*/ 96 h 96"/>
                <a:gd name="T8" fmla="*/ 1 w 97"/>
                <a:gd name="T9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96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96" y="96"/>
                    <a:pt x="96" y="96"/>
                    <a:pt x="96" y="96"/>
                  </a:cubicBezTo>
                  <a:cubicBezTo>
                    <a:pt x="96" y="96"/>
                    <a:pt x="97" y="96"/>
                    <a:pt x="97" y="96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7" name="Freeform 82"/>
            <p:cNvSpPr>
              <a:spLocks/>
            </p:cNvSpPr>
            <p:nvPr/>
          </p:nvSpPr>
          <p:spPr bwMode="auto">
            <a:xfrm>
              <a:off x="-5507154" y="4187825"/>
              <a:ext cx="712788" cy="639763"/>
            </a:xfrm>
            <a:custGeom>
              <a:avLst/>
              <a:gdLst>
                <a:gd name="T0" fmla="*/ 220 w 221"/>
                <a:gd name="T1" fmla="*/ 0 h 198"/>
                <a:gd name="T2" fmla="*/ 0 w 221"/>
                <a:gd name="T3" fmla="*/ 197 h 198"/>
                <a:gd name="T4" fmla="*/ 0 w 221"/>
                <a:gd name="T5" fmla="*/ 198 h 198"/>
                <a:gd name="T6" fmla="*/ 221 w 221"/>
                <a:gd name="T7" fmla="*/ 1 h 198"/>
                <a:gd name="T8" fmla="*/ 220 w 221"/>
                <a:gd name="T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198">
                  <a:moveTo>
                    <a:pt x="220" y="0"/>
                  </a:moveTo>
                  <a:cubicBezTo>
                    <a:pt x="0" y="197"/>
                    <a:pt x="0" y="197"/>
                    <a:pt x="0" y="197"/>
                  </a:cubicBezTo>
                  <a:cubicBezTo>
                    <a:pt x="0" y="197"/>
                    <a:pt x="0" y="198"/>
                    <a:pt x="0" y="198"/>
                  </a:cubicBezTo>
                  <a:cubicBezTo>
                    <a:pt x="221" y="1"/>
                    <a:pt x="221" y="1"/>
                    <a:pt x="221" y="1"/>
                  </a:cubicBezTo>
                  <a:cubicBezTo>
                    <a:pt x="221" y="0"/>
                    <a:pt x="221" y="0"/>
                    <a:pt x="22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8" name="Freeform 83"/>
            <p:cNvSpPr>
              <a:spLocks/>
            </p:cNvSpPr>
            <p:nvPr/>
          </p:nvSpPr>
          <p:spPr bwMode="auto">
            <a:xfrm>
              <a:off x="-6199304" y="4440238"/>
              <a:ext cx="614363" cy="393700"/>
            </a:xfrm>
            <a:custGeom>
              <a:avLst/>
              <a:gdLst>
                <a:gd name="T0" fmla="*/ 1 w 190"/>
                <a:gd name="T1" fmla="*/ 0 h 122"/>
                <a:gd name="T2" fmla="*/ 0 w 190"/>
                <a:gd name="T3" fmla="*/ 1 h 122"/>
                <a:gd name="T4" fmla="*/ 32 w 190"/>
                <a:gd name="T5" fmla="*/ 22 h 122"/>
                <a:gd name="T6" fmla="*/ 33 w 190"/>
                <a:gd name="T7" fmla="*/ 23 h 122"/>
                <a:gd name="T8" fmla="*/ 190 w 190"/>
                <a:gd name="T9" fmla="*/ 122 h 122"/>
                <a:gd name="T10" fmla="*/ 190 w 190"/>
                <a:gd name="T11" fmla="*/ 121 h 122"/>
                <a:gd name="T12" fmla="*/ 35 w 190"/>
                <a:gd name="T13" fmla="*/ 22 h 122"/>
                <a:gd name="T14" fmla="*/ 34 w 190"/>
                <a:gd name="T15" fmla="*/ 22 h 122"/>
                <a:gd name="T16" fmla="*/ 1 w 190"/>
                <a:gd name="T17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0" h="122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190" y="122"/>
                    <a:pt x="190" y="122"/>
                    <a:pt x="190" y="122"/>
                  </a:cubicBezTo>
                  <a:cubicBezTo>
                    <a:pt x="190" y="122"/>
                    <a:pt x="190" y="121"/>
                    <a:pt x="190" y="121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9" name="Freeform 84"/>
            <p:cNvSpPr>
              <a:spLocks/>
            </p:cNvSpPr>
            <p:nvPr/>
          </p:nvSpPr>
          <p:spPr bwMode="auto">
            <a:xfrm>
              <a:off x="-6399329" y="4427538"/>
              <a:ext cx="112713" cy="34925"/>
            </a:xfrm>
            <a:custGeom>
              <a:avLst/>
              <a:gdLst>
                <a:gd name="T0" fmla="*/ 35 w 35"/>
                <a:gd name="T1" fmla="*/ 0 h 11"/>
                <a:gd name="T2" fmla="*/ 0 w 35"/>
                <a:gd name="T3" fmla="*/ 10 h 11"/>
                <a:gd name="T4" fmla="*/ 0 w 35"/>
                <a:gd name="T5" fmla="*/ 11 h 11"/>
                <a:gd name="T6" fmla="*/ 35 w 35"/>
                <a:gd name="T7" fmla="*/ 1 h 11"/>
                <a:gd name="T8" fmla="*/ 35 w 35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1">
                  <a:moveTo>
                    <a:pt x="35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0" name="Freeform 85"/>
            <p:cNvSpPr>
              <a:spLocks/>
            </p:cNvSpPr>
            <p:nvPr/>
          </p:nvSpPr>
          <p:spPr bwMode="auto">
            <a:xfrm>
              <a:off x="-6224704" y="3978275"/>
              <a:ext cx="152400" cy="393700"/>
            </a:xfrm>
            <a:custGeom>
              <a:avLst/>
              <a:gdLst>
                <a:gd name="T0" fmla="*/ 46 w 47"/>
                <a:gd name="T1" fmla="*/ 0 h 122"/>
                <a:gd name="T2" fmla="*/ 0 w 47"/>
                <a:gd name="T3" fmla="*/ 122 h 122"/>
                <a:gd name="T4" fmla="*/ 1 w 47"/>
                <a:gd name="T5" fmla="*/ 122 h 122"/>
                <a:gd name="T6" fmla="*/ 47 w 47"/>
                <a:gd name="T7" fmla="*/ 1 h 122"/>
                <a:gd name="T8" fmla="*/ 46 w 47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22">
                  <a:moveTo>
                    <a:pt x="46" y="0"/>
                  </a:moveTo>
                  <a:cubicBezTo>
                    <a:pt x="0" y="122"/>
                    <a:pt x="0" y="122"/>
                    <a:pt x="0" y="122"/>
                  </a:cubicBezTo>
                  <a:cubicBezTo>
                    <a:pt x="1" y="122"/>
                    <a:pt x="1" y="122"/>
                    <a:pt x="1" y="122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7" y="0"/>
                    <a:pt x="46" y="0"/>
                    <a:pt x="4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1" name="Freeform 86"/>
            <p:cNvSpPr>
              <a:spLocks/>
            </p:cNvSpPr>
            <p:nvPr/>
          </p:nvSpPr>
          <p:spPr bwMode="auto">
            <a:xfrm>
              <a:off x="-6192954" y="4162425"/>
              <a:ext cx="1385888" cy="249238"/>
            </a:xfrm>
            <a:custGeom>
              <a:avLst/>
              <a:gdLst>
                <a:gd name="T0" fmla="*/ 429 w 429"/>
                <a:gd name="T1" fmla="*/ 0 h 77"/>
                <a:gd name="T2" fmla="*/ 0 w 429"/>
                <a:gd name="T3" fmla="*/ 76 h 77"/>
                <a:gd name="T4" fmla="*/ 0 w 429"/>
                <a:gd name="T5" fmla="*/ 77 h 77"/>
                <a:gd name="T6" fmla="*/ 429 w 429"/>
                <a:gd name="T7" fmla="*/ 1 h 77"/>
                <a:gd name="T8" fmla="*/ 429 w 429"/>
                <a:gd name="T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9" h="77">
                  <a:moveTo>
                    <a:pt x="429" y="0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429" y="1"/>
                    <a:pt x="429" y="1"/>
                    <a:pt x="429" y="1"/>
                  </a:cubicBezTo>
                  <a:cubicBezTo>
                    <a:pt x="429" y="1"/>
                    <a:pt x="429" y="1"/>
                    <a:pt x="42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2" name="Freeform 87"/>
            <p:cNvSpPr>
              <a:spLocks/>
            </p:cNvSpPr>
            <p:nvPr/>
          </p:nvSpPr>
          <p:spPr bwMode="auto">
            <a:xfrm>
              <a:off x="-7054967" y="3629025"/>
              <a:ext cx="952500" cy="290513"/>
            </a:xfrm>
            <a:custGeom>
              <a:avLst/>
              <a:gdLst>
                <a:gd name="T0" fmla="*/ 1 w 295"/>
                <a:gd name="T1" fmla="*/ 0 h 90"/>
                <a:gd name="T2" fmla="*/ 0 w 295"/>
                <a:gd name="T3" fmla="*/ 1 h 90"/>
                <a:gd name="T4" fmla="*/ 294 w 295"/>
                <a:gd name="T5" fmla="*/ 90 h 90"/>
                <a:gd name="T6" fmla="*/ 295 w 295"/>
                <a:gd name="T7" fmla="*/ 89 h 90"/>
                <a:gd name="T8" fmla="*/ 1 w 295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5" h="90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294" y="90"/>
                    <a:pt x="294" y="90"/>
                    <a:pt x="294" y="90"/>
                  </a:cubicBezTo>
                  <a:cubicBezTo>
                    <a:pt x="294" y="90"/>
                    <a:pt x="295" y="90"/>
                    <a:pt x="295" y="89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3" name="Freeform 88"/>
            <p:cNvSpPr>
              <a:spLocks/>
            </p:cNvSpPr>
            <p:nvPr/>
          </p:nvSpPr>
          <p:spPr bwMode="auto">
            <a:xfrm>
              <a:off x="-6008804" y="3940175"/>
              <a:ext cx="1201738" cy="209550"/>
            </a:xfrm>
            <a:custGeom>
              <a:avLst/>
              <a:gdLst>
                <a:gd name="T0" fmla="*/ 0 w 372"/>
                <a:gd name="T1" fmla="*/ 0 h 65"/>
                <a:gd name="T2" fmla="*/ 0 w 372"/>
                <a:gd name="T3" fmla="*/ 1 h 65"/>
                <a:gd name="T4" fmla="*/ 372 w 372"/>
                <a:gd name="T5" fmla="*/ 65 h 65"/>
                <a:gd name="T6" fmla="*/ 372 w 372"/>
                <a:gd name="T7" fmla="*/ 64 h 65"/>
                <a:gd name="T8" fmla="*/ 372 w 372"/>
                <a:gd name="T9" fmla="*/ 64 h 65"/>
                <a:gd name="T10" fmla="*/ 0 w 372"/>
                <a:gd name="T1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2" h="65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372" y="65"/>
                    <a:pt x="372" y="65"/>
                    <a:pt x="372" y="65"/>
                  </a:cubicBezTo>
                  <a:cubicBezTo>
                    <a:pt x="372" y="65"/>
                    <a:pt x="372" y="64"/>
                    <a:pt x="372" y="64"/>
                  </a:cubicBezTo>
                  <a:cubicBezTo>
                    <a:pt x="372" y="64"/>
                    <a:pt x="372" y="64"/>
                    <a:pt x="372" y="64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4" name="Freeform 89"/>
            <p:cNvSpPr>
              <a:spLocks/>
            </p:cNvSpPr>
            <p:nvPr/>
          </p:nvSpPr>
          <p:spPr bwMode="auto">
            <a:xfrm>
              <a:off x="-7480417" y="3846513"/>
              <a:ext cx="1374775" cy="87313"/>
            </a:xfrm>
            <a:custGeom>
              <a:avLst/>
              <a:gdLst>
                <a:gd name="T0" fmla="*/ 0 w 426"/>
                <a:gd name="T1" fmla="*/ 0 h 27"/>
                <a:gd name="T2" fmla="*/ 0 w 426"/>
                <a:gd name="T3" fmla="*/ 1 h 27"/>
                <a:gd name="T4" fmla="*/ 426 w 426"/>
                <a:gd name="T5" fmla="*/ 27 h 27"/>
                <a:gd name="T6" fmla="*/ 426 w 426"/>
                <a:gd name="T7" fmla="*/ 26 h 27"/>
                <a:gd name="T8" fmla="*/ 0 w 426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27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426" y="27"/>
                    <a:pt x="426" y="27"/>
                    <a:pt x="426" y="27"/>
                  </a:cubicBezTo>
                  <a:cubicBezTo>
                    <a:pt x="426" y="27"/>
                    <a:pt x="426" y="26"/>
                    <a:pt x="426" y="26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5" name="Freeform 90"/>
            <p:cNvSpPr>
              <a:spLocks/>
            </p:cNvSpPr>
            <p:nvPr/>
          </p:nvSpPr>
          <p:spPr bwMode="auto">
            <a:xfrm>
              <a:off x="-7486767" y="3638550"/>
              <a:ext cx="344488" cy="184150"/>
            </a:xfrm>
            <a:custGeom>
              <a:avLst/>
              <a:gdLst>
                <a:gd name="T0" fmla="*/ 107 w 107"/>
                <a:gd name="T1" fmla="*/ 0 h 57"/>
                <a:gd name="T2" fmla="*/ 0 w 107"/>
                <a:gd name="T3" fmla="*/ 57 h 57"/>
                <a:gd name="T4" fmla="*/ 1 w 107"/>
                <a:gd name="T5" fmla="*/ 57 h 57"/>
                <a:gd name="T6" fmla="*/ 107 w 107"/>
                <a:gd name="T7" fmla="*/ 0 h 57"/>
                <a:gd name="T8" fmla="*/ 107 w 107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57">
                  <a:moveTo>
                    <a:pt x="107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1" y="57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6" name="Freeform 91"/>
            <p:cNvSpPr>
              <a:spLocks/>
            </p:cNvSpPr>
            <p:nvPr/>
          </p:nvSpPr>
          <p:spPr bwMode="auto">
            <a:xfrm>
              <a:off x="-8064617" y="3254375"/>
              <a:ext cx="919163" cy="346075"/>
            </a:xfrm>
            <a:custGeom>
              <a:avLst/>
              <a:gdLst>
                <a:gd name="T0" fmla="*/ 1 w 285"/>
                <a:gd name="T1" fmla="*/ 0 h 107"/>
                <a:gd name="T2" fmla="*/ 0 w 285"/>
                <a:gd name="T3" fmla="*/ 1 h 107"/>
                <a:gd name="T4" fmla="*/ 285 w 285"/>
                <a:gd name="T5" fmla="*/ 107 h 107"/>
                <a:gd name="T6" fmla="*/ 285 w 285"/>
                <a:gd name="T7" fmla="*/ 106 h 107"/>
                <a:gd name="T8" fmla="*/ 1 w 285"/>
                <a:gd name="T9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5" h="107">
                  <a:moveTo>
                    <a:pt x="1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285" y="107"/>
                    <a:pt x="285" y="107"/>
                    <a:pt x="285" y="107"/>
                  </a:cubicBezTo>
                  <a:cubicBezTo>
                    <a:pt x="285" y="107"/>
                    <a:pt x="285" y="106"/>
                    <a:pt x="285" y="106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7" name="Freeform 92"/>
            <p:cNvSpPr>
              <a:spLocks noEditPoints="1"/>
            </p:cNvSpPr>
            <p:nvPr/>
          </p:nvSpPr>
          <p:spPr bwMode="auto">
            <a:xfrm>
              <a:off x="-9534642" y="3200400"/>
              <a:ext cx="2386013" cy="409575"/>
            </a:xfrm>
            <a:custGeom>
              <a:avLst/>
              <a:gdLst>
                <a:gd name="T0" fmla="*/ 429 w 739"/>
                <a:gd name="T1" fmla="*/ 73 h 127"/>
                <a:gd name="T2" fmla="*/ 429 w 739"/>
                <a:gd name="T3" fmla="*/ 74 h 127"/>
                <a:gd name="T4" fmla="*/ 739 w 739"/>
                <a:gd name="T5" fmla="*/ 127 h 127"/>
                <a:gd name="T6" fmla="*/ 739 w 739"/>
                <a:gd name="T7" fmla="*/ 126 h 127"/>
                <a:gd name="T8" fmla="*/ 429 w 739"/>
                <a:gd name="T9" fmla="*/ 73 h 127"/>
                <a:gd name="T10" fmla="*/ 363 w 739"/>
                <a:gd name="T11" fmla="*/ 62 h 127"/>
                <a:gd name="T12" fmla="*/ 361 w 739"/>
                <a:gd name="T13" fmla="*/ 63 h 127"/>
                <a:gd name="T14" fmla="*/ 428 w 739"/>
                <a:gd name="T15" fmla="*/ 74 h 127"/>
                <a:gd name="T16" fmla="*/ 428 w 739"/>
                <a:gd name="T17" fmla="*/ 73 h 127"/>
                <a:gd name="T18" fmla="*/ 363 w 739"/>
                <a:gd name="T19" fmla="*/ 62 h 127"/>
                <a:gd name="T20" fmla="*/ 247 w 739"/>
                <a:gd name="T21" fmla="*/ 42 h 127"/>
                <a:gd name="T22" fmla="*/ 244 w 739"/>
                <a:gd name="T23" fmla="*/ 43 h 127"/>
                <a:gd name="T24" fmla="*/ 360 w 739"/>
                <a:gd name="T25" fmla="*/ 62 h 127"/>
                <a:gd name="T26" fmla="*/ 361 w 739"/>
                <a:gd name="T27" fmla="*/ 62 h 127"/>
                <a:gd name="T28" fmla="*/ 247 w 739"/>
                <a:gd name="T29" fmla="*/ 42 h 127"/>
                <a:gd name="T30" fmla="*/ 0 w 739"/>
                <a:gd name="T31" fmla="*/ 0 h 127"/>
                <a:gd name="T32" fmla="*/ 0 w 739"/>
                <a:gd name="T33" fmla="*/ 1 h 127"/>
                <a:gd name="T34" fmla="*/ 241 w 739"/>
                <a:gd name="T35" fmla="*/ 42 h 127"/>
                <a:gd name="T36" fmla="*/ 244 w 739"/>
                <a:gd name="T37" fmla="*/ 42 h 127"/>
                <a:gd name="T38" fmla="*/ 0 w 739"/>
                <a:gd name="T39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9" h="127">
                  <a:moveTo>
                    <a:pt x="429" y="73"/>
                  </a:moveTo>
                  <a:cubicBezTo>
                    <a:pt x="429" y="74"/>
                    <a:pt x="429" y="74"/>
                    <a:pt x="429" y="74"/>
                  </a:cubicBezTo>
                  <a:cubicBezTo>
                    <a:pt x="739" y="127"/>
                    <a:pt x="739" y="127"/>
                    <a:pt x="739" y="127"/>
                  </a:cubicBezTo>
                  <a:cubicBezTo>
                    <a:pt x="739" y="127"/>
                    <a:pt x="739" y="126"/>
                    <a:pt x="739" y="126"/>
                  </a:cubicBezTo>
                  <a:cubicBezTo>
                    <a:pt x="429" y="73"/>
                    <a:pt x="429" y="73"/>
                    <a:pt x="429" y="73"/>
                  </a:cubicBezTo>
                  <a:moveTo>
                    <a:pt x="363" y="62"/>
                  </a:moveTo>
                  <a:cubicBezTo>
                    <a:pt x="361" y="63"/>
                    <a:pt x="361" y="63"/>
                    <a:pt x="361" y="63"/>
                  </a:cubicBezTo>
                  <a:cubicBezTo>
                    <a:pt x="428" y="74"/>
                    <a:pt x="428" y="74"/>
                    <a:pt x="428" y="74"/>
                  </a:cubicBezTo>
                  <a:cubicBezTo>
                    <a:pt x="428" y="73"/>
                    <a:pt x="428" y="73"/>
                    <a:pt x="428" y="73"/>
                  </a:cubicBezTo>
                  <a:cubicBezTo>
                    <a:pt x="363" y="62"/>
                    <a:pt x="363" y="62"/>
                    <a:pt x="363" y="62"/>
                  </a:cubicBezTo>
                  <a:moveTo>
                    <a:pt x="247" y="42"/>
                  </a:moveTo>
                  <a:cubicBezTo>
                    <a:pt x="244" y="43"/>
                    <a:pt x="244" y="43"/>
                    <a:pt x="244" y="43"/>
                  </a:cubicBezTo>
                  <a:cubicBezTo>
                    <a:pt x="360" y="62"/>
                    <a:pt x="360" y="62"/>
                    <a:pt x="360" y="62"/>
                  </a:cubicBezTo>
                  <a:cubicBezTo>
                    <a:pt x="361" y="62"/>
                    <a:pt x="361" y="62"/>
                    <a:pt x="361" y="62"/>
                  </a:cubicBezTo>
                  <a:cubicBezTo>
                    <a:pt x="247" y="42"/>
                    <a:pt x="247" y="42"/>
                    <a:pt x="247" y="42"/>
                  </a:cubicBezTo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41" y="42"/>
                    <a:pt x="241" y="42"/>
                    <a:pt x="241" y="42"/>
                  </a:cubicBezTo>
                  <a:cubicBezTo>
                    <a:pt x="244" y="42"/>
                    <a:pt x="244" y="42"/>
                    <a:pt x="244" y="4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8" name="Freeform 93"/>
            <p:cNvSpPr>
              <a:spLocks/>
            </p:cNvSpPr>
            <p:nvPr/>
          </p:nvSpPr>
          <p:spPr bwMode="auto">
            <a:xfrm>
              <a:off x="-9869604" y="2867025"/>
              <a:ext cx="1714500" cy="365125"/>
            </a:xfrm>
            <a:custGeom>
              <a:avLst/>
              <a:gdLst>
                <a:gd name="T0" fmla="*/ 0 w 531"/>
                <a:gd name="T1" fmla="*/ 0 h 113"/>
                <a:gd name="T2" fmla="*/ 0 w 531"/>
                <a:gd name="T3" fmla="*/ 1 h 113"/>
                <a:gd name="T4" fmla="*/ 531 w 531"/>
                <a:gd name="T5" fmla="*/ 113 h 113"/>
                <a:gd name="T6" fmla="*/ 531 w 531"/>
                <a:gd name="T7" fmla="*/ 112 h 113"/>
                <a:gd name="T8" fmla="*/ 531 w 531"/>
                <a:gd name="T9" fmla="*/ 112 h 113"/>
                <a:gd name="T10" fmla="*/ 0 w 531"/>
                <a:gd name="T1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1" h="113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531" y="113"/>
                    <a:pt x="531" y="113"/>
                    <a:pt x="531" y="113"/>
                  </a:cubicBezTo>
                  <a:cubicBezTo>
                    <a:pt x="531" y="112"/>
                    <a:pt x="531" y="112"/>
                    <a:pt x="531" y="112"/>
                  </a:cubicBezTo>
                  <a:cubicBezTo>
                    <a:pt x="531" y="112"/>
                    <a:pt x="531" y="112"/>
                    <a:pt x="531" y="11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9" name="Freeform 94"/>
            <p:cNvSpPr>
              <a:spLocks/>
            </p:cNvSpPr>
            <p:nvPr/>
          </p:nvSpPr>
          <p:spPr bwMode="auto">
            <a:xfrm>
              <a:off x="-8810742" y="3265488"/>
              <a:ext cx="661988" cy="412750"/>
            </a:xfrm>
            <a:custGeom>
              <a:avLst/>
              <a:gdLst>
                <a:gd name="T0" fmla="*/ 204 w 205"/>
                <a:gd name="T1" fmla="*/ 0 h 128"/>
                <a:gd name="T2" fmla="*/ 137 w 205"/>
                <a:gd name="T3" fmla="*/ 42 h 128"/>
                <a:gd name="T4" fmla="*/ 136 w 205"/>
                <a:gd name="T5" fmla="*/ 42 h 128"/>
                <a:gd name="T6" fmla="*/ 0 w 205"/>
                <a:gd name="T7" fmla="*/ 127 h 128"/>
                <a:gd name="T8" fmla="*/ 1 w 205"/>
                <a:gd name="T9" fmla="*/ 128 h 128"/>
                <a:gd name="T10" fmla="*/ 137 w 205"/>
                <a:gd name="T11" fmla="*/ 43 h 128"/>
                <a:gd name="T12" fmla="*/ 139 w 205"/>
                <a:gd name="T13" fmla="*/ 42 h 128"/>
                <a:gd name="T14" fmla="*/ 205 w 205"/>
                <a:gd name="T15" fmla="*/ 1 h 128"/>
                <a:gd name="T16" fmla="*/ 204 w 205"/>
                <a:gd name="T17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5" h="128">
                  <a:moveTo>
                    <a:pt x="204" y="0"/>
                  </a:moveTo>
                  <a:cubicBezTo>
                    <a:pt x="137" y="42"/>
                    <a:pt x="137" y="42"/>
                    <a:pt x="137" y="42"/>
                  </a:cubicBezTo>
                  <a:cubicBezTo>
                    <a:pt x="136" y="42"/>
                    <a:pt x="136" y="42"/>
                    <a:pt x="136" y="4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1" y="127"/>
                    <a:pt x="1" y="127"/>
                    <a:pt x="1" y="128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9" y="42"/>
                    <a:pt x="139" y="42"/>
                    <a:pt x="139" y="42"/>
                  </a:cubicBezTo>
                  <a:cubicBezTo>
                    <a:pt x="205" y="1"/>
                    <a:pt x="205" y="1"/>
                    <a:pt x="205" y="1"/>
                  </a:cubicBezTo>
                  <a:cubicBezTo>
                    <a:pt x="205" y="0"/>
                    <a:pt x="205" y="0"/>
                    <a:pt x="20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0" name="Freeform 95"/>
            <p:cNvSpPr>
              <a:spLocks noEditPoints="1"/>
            </p:cNvSpPr>
            <p:nvPr/>
          </p:nvSpPr>
          <p:spPr bwMode="auto">
            <a:xfrm>
              <a:off x="-9869604" y="3244850"/>
              <a:ext cx="1714500" cy="265113"/>
            </a:xfrm>
            <a:custGeom>
              <a:avLst/>
              <a:gdLst>
                <a:gd name="T0" fmla="*/ 69 w 531"/>
                <a:gd name="T1" fmla="*/ 70 h 82"/>
                <a:gd name="T2" fmla="*/ 0 w 531"/>
                <a:gd name="T3" fmla="*/ 81 h 82"/>
                <a:gd name="T4" fmla="*/ 0 w 531"/>
                <a:gd name="T5" fmla="*/ 82 h 82"/>
                <a:gd name="T6" fmla="*/ 69 w 531"/>
                <a:gd name="T7" fmla="*/ 71 h 82"/>
                <a:gd name="T8" fmla="*/ 69 w 531"/>
                <a:gd name="T9" fmla="*/ 70 h 82"/>
                <a:gd name="T10" fmla="*/ 105 w 531"/>
                <a:gd name="T11" fmla="*/ 65 h 82"/>
                <a:gd name="T12" fmla="*/ 70 w 531"/>
                <a:gd name="T13" fmla="*/ 70 h 82"/>
                <a:gd name="T14" fmla="*/ 70 w 531"/>
                <a:gd name="T15" fmla="*/ 71 h 82"/>
                <a:gd name="T16" fmla="*/ 105 w 531"/>
                <a:gd name="T17" fmla="*/ 66 h 82"/>
                <a:gd name="T18" fmla="*/ 105 w 531"/>
                <a:gd name="T19" fmla="*/ 65 h 82"/>
                <a:gd name="T20" fmla="*/ 187 w 531"/>
                <a:gd name="T21" fmla="*/ 52 h 82"/>
                <a:gd name="T22" fmla="*/ 106 w 531"/>
                <a:gd name="T23" fmla="*/ 65 h 82"/>
                <a:gd name="T24" fmla="*/ 106 w 531"/>
                <a:gd name="T25" fmla="*/ 66 h 82"/>
                <a:gd name="T26" fmla="*/ 188 w 531"/>
                <a:gd name="T27" fmla="*/ 53 h 82"/>
                <a:gd name="T28" fmla="*/ 187 w 531"/>
                <a:gd name="T29" fmla="*/ 52 h 82"/>
                <a:gd name="T30" fmla="*/ 531 w 531"/>
                <a:gd name="T31" fmla="*/ 0 h 82"/>
                <a:gd name="T32" fmla="*/ 348 w 531"/>
                <a:gd name="T33" fmla="*/ 28 h 82"/>
                <a:gd name="T34" fmla="*/ 345 w 531"/>
                <a:gd name="T35" fmla="*/ 28 h 82"/>
                <a:gd name="T36" fmla="*/ 188 w 531"/>
                <a:gd name="T37" fmla="*/ 52 h 82"/>
                <a:gd name="T38" fmla="*/ 189 w 531"/>
                <a:gd name="T39" fmla="*/ 53 h 82"/>
                <a:gd name="T40" fmla="*/ 348 w 531"/>
                <a:gd name="T41" fmla="*/ 29 h 82"/>
                <a:gd name="T42" fmla="*/ 351 w 531"/>
                <a:gd name="T43" fmla="*/ 28 h 82"/>
                <a:gd name="T44" fmla="*/ 531 w 531"/>
                <a:gd name="T45" fmla="*/ 1 h 82"/>
                <a:gd name="T46" fmla="*/ 531 w 531"/>
                <a:gd name="T4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31" h="82">
                  <a:moveTo>
                    <a:pt x="69" y="70"/>
                  </a:moveTo>
                  <a:cubicBezTo>
                    <a:pt x="0" y="81"/>
                    <a:pt x="0" y="81"/>
                    <a:pt x="0" y="81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69" y="71"/>
                    <a:pt x="69" y="71"/>
                    <a:pt x="69" y="71"/>
                  </a:cubicBezTo>
                  <a:cubicBezTo>
                    <a:pt x="69" y="70"/>
                    <a:pt x="69" y="70"/>
                    <a:pt x="69" y="70"/>
                  </a:cubicBezTo>
                  <a:moveTo>
                    <a:pt x="105" y="65"/>
                  </a:moveTo>
                  <a:cubicBezTo>
                    <a:pt x="70" y="70"/>
                    <a:pt x="70" y="70"/>
                    <a:pt x="70" y="70"/>
                  </a:cubicBezTo>
                  <a:cubicBezTo>
                    <a:pt x="70" y="71"/>
                    <a:pt x="70" y="71"/>
                    <a:pt x="70" y="71"/>
                  </a:cubicBezTo>
                  <a:cubicBezTo>
                    <a:pt x="105" y="66"/>
                    <a:pt x="105" y="66"/>
                    <a:pt x="105" y="66"/>
                  </a:cubicBezTo>
                  <a:cubicBezTo>
                    <a:pt x="105" y="65"/>
                    <a:pt x="105" y="65"/>
                    <a:pt x="105" y="65"/>
                  </a:cubicBezTo>
                  <a:moveTo>
                    <a:pt x="187" y="52"/>
                  </a:moveTo>
                  <a:cubicBezTo>
                    <a:pt x="106" y="65"/>
                    <a:pt x="106" y="65"/>
                    <a:pt x="106" y="65"/>
                  </a:cubicBezTo>
                  <a:cubicBezTo>
                    <a:pt x="106" y="66"/>
                    <a:pt x="106" y="66"/>
                    <a:pt x="106" y="66"/>
                  </a:cubicBezTo>
                  <a:cubicBezTo>
                    <a:pt x="188" y="53"/>
                    <a:pt x="188" y="53"/>
                    <a:pt x="188" y="53"/>
                  </a:cubicBezTo>
                  <a:cubicBezTo>
                    <a:pt x="187" y="52"/>
                    <a:pt x="187" y="52"/>
                    <a:pt x="187" y="52"/>
                  </a:cubicBezTo>
                  <a:moveTo>
                    <a:pt x="531" y="0"/>
                  </a:moveTo>
                  <a:cubicBezTo>
                    <a:pt x="348" y="28"/>
                    <a:pt x="348" y="28"/>
                    <a:pt x="348" y="28"/>
                  </a:cubicBezTo>
                  <a:cubicBezTo>
                    <a:pt x="345" y="28"/>
                    <a:pt x="345" y="28"/>
                    <a:pt x="345" y="28"/>
                  </a:cubicBezTo>
                  <a:cubicBezTo>
                    <a:pt x="188" y="52"/>
                    <a:pt x="188" y="52"/>
                    <a:pt x="188" y="52"/>
                  </a:cubicBezTo>
                  <a:cubicBezTo>
                    <a:pt x="189" y="53"/>
                    <a:pt x="189" y="53"/>
                    <a:pt x="189" y="53"/>
                  </a:cubicBezTo>
                  <a:cubicBezTo>
                    <a:pt x="348" y="29"/>
                    <a:pt x="348" y="29"/>
                    <a:pt x="348" y="29"/>
                  </a:cubicBezTo>
                  <a:cubicBezTo>
                    <a:pt x="351" y="28"/>
                    <a:pt x="351" y="28"/>
                    <a:pt x="351" y="28"/>
                  </a:cubicBezTo>
                  <a:cubicBezTo>
                    <a:pt x="531" y="1"/>
                    <a:pt x="531" y="1"/>
                    <a:pt x="531" y="1"/>
                  </a:cubicBezTo>
                  <a:cubicBezTo>
                    <a:pt x="531" y="1"/>
                    <a:pt x="531" y="0"/>
                    <a:pt x="53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1" name="Freeform 96"/>
            <p:cNvSpPr>
              <a:spLocks/>
            </p:cNvSpPr>
            <p:nvPr/>
          </p:nvSpPr>
          <p:spPr bwMode="auto">
            <a:xfrm>
              <a:off x="-9869604" y="2997200"/>
              <a:ext cx="247650" cy="171450"/>
            </a:xfrm>
            <a:custGeom>
              <a:avLst/>
              <a:gdLst>
                <a:gd name="T0" fmla="*/ 0 w 77"/>
                <a:gd name="T1" fmla="*/ 0 h 53"/>
                <a:gd name="T2" fmla="*/ 0 w 77"/>
                <a:gd name="T3" fmla="*/ 1 h 53"/>
                <a:gd name="T4" fmla="*/ 76 w 77"/>
                <a:gd name="T5" fmla="*/ 53 h 53"/>
                <a:gd name="T6" fmla="*/ 77 w 77"/>
                <a:gd name="T7" fmla="*/ 52 h 53"/>
                <a:gd name="T8" fmla="*/ 0 w 77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53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76" y="53"/>
                    <a:pt x="76" y="53"/>
                    <a:pt x="76" y="53"/>
                  </a:cubicBezTo>
                  <a:cubicBezTo>
                    <a:pt x="76" y="53"/>
                    <a:pt x="77" y="53"/>
                    <a:pt x="77" y="5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2" name="Freeform 97"/>
            <p:cNvSpPr>
              <a:spLocks noEditPoints="1"/>
            </p:cNvSpPr>
            <p:nvPr/>
          </p:nvSpPr>
          <p:spPr bwMode="auto">
            <a:xfrm>
              <a:off x="-9869604" y="3222625"/>
              <a:ext cx="247650" cy="171450"/>
            </a:xfrm>
            <a:custGeom>
              <a:avLst/>
              <a:gdLst>
                <a:gd name="T0" fmla="*/ 32 w 77"/>
                <a:gd name="T1" fmla="*/ 30 h 53"/>
                <a:gd name="T2" fmla="*/ 0 w 77"/>
                <a:gd name="T3" fmla="*/ 52 h 53"/>
                <a:gd name="T4" fmla="*/ 0 w 77"/>
                <a:gd name="T5" fmla="*/ 53 h 53"/>
                <a:gd name="T6" fmla="*/ 33 w 77"/>
                <a:gd name="T7" fmla="*/ 31 h 53"/>
                <a:gd name="T8" fmla="*/ 32 w 77"/>
                <a:gd name="T9" fmla="*/ 30 h 53"/>
                <a:gd name="T10" fmla="*/ 76 w 77"/>
                <a:gd name="T11" fmla="*/ 0 h 53"/>
                <a:gd name="T12" fmla="*/ 33 w 77"/>
                <a:gd name="T13" fmla="*/ 30 h 53"/>
                <a:gd name="T14" fmla="*/ 33 w 77"/>
                <a:gd name="T15" fmla="*/ 30 h 53"/>
                <a:gd name="T16" fmla="*/ 77 w 77"/>
                <a:gd name="T17" fmla="*/ 0 h 53"/>
                <a:gd name="T18" fmla="*/ 76 w 77"/>
                <a:gd name="T1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" h="53">
                  <a:moveTo>
                    <a:pt x="32" y="30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2" y="30"/>
                    <a:pt x="32" y="30"/>
                    <a:pt x="32" y="30"/>
                  </a:cubicBezTo>
                  <a:moveTo>
                    <a:pt x="76" y="0"/>
                  </a:move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76" y="0"/>
                    <a:pt x="7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3" name="Freeform 98"/>
            <p:cNvSpPr>
              <a:spLocks/>
            </p:cNvSpPr>
            <p:nvPr/>
          </p:nvSpPr>
          <p:spPr bwMode="auto">
            <a:xfrm>
              <a:off x="-9544167" y="3222625"/>
              <a:ext cx="655638" cy="452438"/>
            </a:xfrm>
            <a:custGeom>
              <a:avLst/>
              <a:gdLst>
                <a:gd name="T0" fmla="*/ 1 w 203"/>
                <a:gd name="T1" fmla="*/ 0 h 140"/>
                <a:gd name="T2" fmla="*/ 0 w 203"/>
                <a:gd name="T3" fmla="*/ 0 h 140"/>
                <a:gd name="T4" fmla="*/ 86 w 203"/>
                <a:gd name="T5" fmla="*/ 59 h 140"/>
                <a:gd name="T6" fmla="*/ 87 w 203"/>
                <a:gd name="T7" fmla="*/ 60 h 140"/>
                <a:gd name="T8" fmla="*/ 202 w 203"/>
                <a:gd name="T9" fmla="*/ 140 h 140"/>
                <a:gd name="T10" fmla="*/ 203 w 203"/>
                <a:gd name="T11" fmla="*/ 139 h 140"/>
                <a:gd name="T12" fmla="*/ 88 w 203"/>
                <a:gd name="T13" fmla="*/ 60 h 140"/>
                <a:gd name="T14" fmla="*/ 87 w 203"/>
                <a:gd name="T15" fmla="*/ 59 h 140"/>
                <a:gd name="T16" fmla="*/ 1 w 203"/>
                <a:gd name="T17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" h="140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7" y="60"/>
                    <a:pt x="87" y="60"/>
                    <a:pt x="87" y="60"/>
                  </a:cubicBezTo>
                  <a:cubicBezTo>
                    <a:pt x="202" y="140"/>
                    <a:pt x="202" y="140"/>
                    <a:pt x="202" y="140"/>
                  </a:cubicBezTo>
                  <a:cubicBezTo>
                    <a:pt x="202" y="140"/>
                    <a:pt x="203" y="139"/>
                    <a:pt x="203" y="139"/>
                  </a:cubicBezTo>
                  <a:cubicBezTo>
                    <a:pt x="88" y="60"/>
                    <a:pt x="88" y="60"/>
                    <a:pt x="88" y="60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4" name="Freeform 99"/>
            <p:cNvSpPr>
              <a:spLocks/>
            </p:cNvSpPr>
            <p:nvPr/>
          </p:nvSpPr>
          <p:spPr bwMode="auto">
            <a:xfrm>
              <a:off x="-9431454" y="3687763"/>
              <a:ext cx="533400" cy="12700"/>
            </a:xfrm>
            <a:custGeom>
              <a:avLst/>
              <a:gdLst>
                <a:gd name="T0" fmla="*/ 0 w 165"/>
                <a:gd name="T1" fmla="*/ 0 h 4"/>
                <a:gd name="T2" fmla="*/ 0 w 165"/>
                <a:gd name="T3" fmla="*/ 1 h 4"/>
                <a:gd name="T4" fmla="*/ 165 w 165"/>
                <a:gd name="T5" fmla="*/ 4 h 4"/>
                <a:gd name="T6" fmla="*/ 165 w 165"/>
                <a:gd name="T7" fmla="*/ 3 h 4"/>
                <a:gd name="T8" fmla="*/ 0 w 1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4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165" y="4"/>
                    <a:pt x="165" y="4"/>
                    <a:pt x="165" y="4"/>
                  </a:cubicBezTo>
                  <a:cubicBezTo>
                    <a:pt x="165" y="4"/>
                    <a:pt x="165" y="4"/>
                    <a:pt x="165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5" name="Freeform 100"/>
            <p:cNvSpPr>
              <a:spLocks/>
            </p:cNvSpPr>
            <p:nvPr/>
          </p:nvSpPr>
          <p:spPr bwMode="auto">
            <a:xfrm>
              <a:off x="-8810742" y="3725863"/>
              <a:ext cx="484188" cy="336550"/>
            </a:xfrm>
            <a:custGeom>
              <a:avLst/>
              <a:gdLst>
                <a:gd name="T0" fmla="*/ 1 w 150"/>
                <a:gd name="T1" fmla="*/ 0 h 104"/>
                <a:gd name="T2" fmla="*/ 0 w 150"/>
                <a:gd name="T3" fmla="*/ 1 h 104"/>
                <a:gd name="T4" fmla="*/ 150 w 150"/>
                <a:gd name="T5" fmla="*/ 104 h 104"/>
                <a:gd name="T6" fmla="*/ 150 w 150"/>
                <a:gd name="T7" fmla="*/ 103 h 104"/>
                <a:gd name="T8" fmla="*/ 1 w 150"/>
                <a:gd name="T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04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150" y="104"/>
                    <a:pt x="150" y="104"/>
                    <a:pt x="150" y="104"/>
                  </a:cubicBezTo>
                  <a:cubicBezTo>
                    <a:pt x="150" y="103"/>
                    <a:pt x="150" y="103"/>
                    <a:pt x="150" y="103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6" name="Freeform 101"/>
            <p:cNvSpPr>
              <a:spLocks noEditPoints="1"/>
            </p:cNvSpPr>
            <p:nvPr/>
          </p:nvSpPr>
          <p:spPr bwMode="auto">
            <a:xfrm>
              <a:off x="-9694979" y="3743325"/>
              <a:ext cx="822325" cy="1500188"/>
            </a:xfrm>
            <a:custGeom>
              <a:avLst/>
              <a:gdLst>
                <a:gd name="T0" fmla="*/ 194 w 255"/>
                <a:gd name="T1" fmla="*/ 112 h 465"/>
                <a:gd name="T2" fmla="*/ 193 w 255"/>
                <a:gd name="T3" fmla="*/ 112 h 465"/>
                <a:gd name="T4" fmla="*/ 0 w 255"/>
                <a:gd name="T5" fmla="*/ 465 h 465"/>
                <a:gd name="T6" fmla="*/ 1 w 255"/>
                <a:gd name="T7" fmla="*/ 465 h 465"/>
                <a:gd name="T8" fmla="*/ 194 w 255"/>
                <a:gd name="T9" fmla="*/ 112 h 465"/>
                <a:gd name="T10" fmla="*/ 254 w 255"/>
                <a:gd name="T11" fmla="*/ 0 h 465"/>
                <a:gd name="T12" fmla="*/ 193 w 255"/>
                <a:gd name="T13" fmla="*/ 111 h 465"/>
                <a:gd name="T14" fmla="*/ 195 w 255"/>
                <a:gd name="T15" fmla="*/ 111 h 465"/>
                <a:gd name="T16" fmla="*/ 255 w 255"/>
                <a:gd name="T17" fmla="*/ 1 h 465"/>
                <a:gd name="T18" fmla="*/ 254 w 255"/>
                <a:gd name="T19" fmla="*/ 0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5" h="465">
                  <a:moveTo>
                    <a:pt x="194" y="112"/>
                  </a:moveTo>
                  <a:cubicBezTo>
                    <a:pt x="193" y="112"/>
                    <a:pt x="193" y="112"/>
                    <a:pt x="193" y="112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1" y="465"/>
                    <a:pt x="1" y="465"/>
                    <a:pt x="1" y="465"/>
                  </a:cubicBezTo>
                  <a:cubicBezTo>
                    <a:pt x="194" y="112"/>
                    <a:pt x="194" y="112"/>
                    <a:pt x="194" y="112"/>
                  </a:cubicBezTo>
                  <a:moveTo>
                    <a:pt x="254" y="0"/>
                  </a:moveTo>
                  <a:cubicBezTo>
                    <a:pt x="193" y="111"/>
                    <a:pt x="193" y="111"/>
                    <a:pt x="193" y="111"/>
                  </a:cubicBezTo>
                  <a:cubicBezTo>
                    <a:pt x="195" y="111"/>
                    <a:pt x="195" y="111"/>
                    <a:pt x="195" y="111"/>
                  </a:cubicBezTo>
                  <a:cubicBezTo>
                    <a:pt x="255" y="1"/>
                    <a:pt x="255" y="1"/>
                    <a:pt x="255" y="1"/>
                  </a:cubicBezTo>
                  <a:cubicBezTo>
                    <a:pt x="255" y="0"/>
                    <a:pt x="255" y="0"/>
                    <a:pt x="25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7" name="Freeform 102"/>
            <p:cNvSpPr>
              <a:spLocks/>
            </p:cNvSpPr>
            <p:nvPr/>
          </p:nvSpPr>
          <p:spPr bwMode="auto">
            <a:xfrm>
              <a:off x="-9869604" y="3716338"/>
              <a:ext cx="350838" cy="300038"/>
            </a:xfrm>
            <a:custGeom>
              <a:avLst/>
              <a:gdLst>
                <a:gd name="T0" fmla="*/ 109 w 109"/>
                <a:gd name="T1" fmla="*/ 0 h 93"/>
                <a:gd name="T2" fmla="*/ 0 w 109"/>
                <a:gd name="T3" fmla="*/ 91 h 93"/>
                <a:gd name="T4" fmla="*/ 0 w 109"/>
                <a:gd name="T5" fmla="*/ 93 h 93"/>
                <a:gd name="T6" fmla="*/ 109 w 109"/>
                <a:gd name="T7" fmla="*/ 1 h 93"/>
                <a:gd name="T8" fmla="*/ 109 w 109"/>
                <a:gd name="T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93">
                  <a:moveTo>
                    <a:pt x="109" y="0"/>
                  </a:moveTo>
                  <a:cubicBezTo>
                    <a:pt x="0" y="91"/>
                    <a:pt x="0" y="91"/>
                    <a:pt x="0" y="9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9" y="1"/>
                    <a:pt x="109" y="1"/>
                    <a:pt x="10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8" name="Freeform 103"/>
            <p:cNvSpPr>
              <a:spLocks noEditPoints="1"/>
            </p:cNvSpPr>
            <p:nvPr/>
          </p:nvSpPr>
          <p:spPr bwMode="auto">
            <a:xfrm>
              <a:off x="-9869604" y="4087813"/>
              <a:ext cx="1533525" cy="36513"/>
            </a:xfrm>
            <a:custGeom>
              <a:avLst/>
              <a:gdLst>
                <a:gd name="T0" fmla="*/ 101 w 475"/>
                <a:gd name="T1" fmla="*/ 7 h 11"/>
                <a:gd name="T2" fmla="*/ 0 w 475"/>
                <a:gd name="T3" fmla="*/ 10 h 11"/>
                <a:gd name="T4" fmla="*/ 0 w 475"/>
                <a:gd name="T5" fmla="*/ 11 h 11"/>
                <a:gd name="T6" fmla="*/ 101 w 475"/>
                <a:gd name="T7" fmla="*/ 8 h 11"/>
                <a:gd name="T8" fmla="*/ 101 w 475"/>
                <a:gd name="T9" fmla="*/ 7 h 11"/>
                <a:gd name="T10" fmla="*/ 475 w 475"/>
                <a:gd name="T11" fmla="*/ 0 h 11"/>
                <a:gd name="T12" fmla="*/ 249 w 475"/>
                <a:gd name="T13" fmla="*/ 4 h 11"/>
                <a:gd name="T14" fmla="*/ 247 w 475"/>
                <a:gd name="T15" fmla="*/ 4 h 11"/>
                <a:gd name="T16" fmla="*/ 102 w 475"/>
                <a:gd name="T17" fmla="*/ 7 h 11"/>
                <a:gd name="T18" fmla="*/ 102 w 475"/>
                <a:gd name="T19" fmla="*/ 8 h 11"/>
                <a:gd name="T20" fmla="*/ 247 w 475"/>
                <a:gd name="T21" fmla="*/ 5 h 11"/>
                <a:gd name="T22" fmla="*/ 248 w 475"/>
                <a:gd name="T23" fmla="*/ 5 h 11"/>
                <a:gd name="T24" fmla="*/ 475 w 475"/>
                <a:gd name="T25" fmla="*/ 1 h 11"/>
                <a:gd name="T26" fmla="*/ 475 w 475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5" h="11">
                  <a:moveTo>
                    <a:pt x="101" y="7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01" y="8"/>
                    <a:pt x="101" y="8"/>
                    <a:pt x="101" y="8"/>
                  </a:cubicBezTo>
                  <a:cubicBezTo>
                    <a:pt x="101" y="7"/>
                    <a:pt x="101" y="7"/>
                    <a:pt x="101" y="7"/>
                  </a:cubicBezTo>
                  <a:moveTo>
                    <a:pt x="475" y="0"/>
                  </a:moveTo>
                  <a:cubicBezTo>
                    <a:pt x="249" y="4"/>
                    <a:pt x="249" y="4"/>
                    <a:pt x="249" y="4"/>
                  </a:cubicBezTo>
                  <a:cubicBezTo>
                    <a:pt x="247" y="4"/>
                    <a:pt x="247" y="4"/>
                    <a:pt x="247" y="4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2" y="8"/>
                    <a:pt x="102" y="8"/>
                    <a:pt x="102" y="8"/>
                  </a:cubicBezTo>
                  <a:cubicBezTo>
                    <a:pt x="247" y="5"/>
                    <a:pt x="247" y="5"/>
                    <a:pt x="247" y="5"/>
                  </a:cubicBezTo>
                  <a:cubicBezTo>
                    <a:pt x="248" y="5"/>
                    <a:pt x="248" y="5"/>
                    <a:pt x="248" y="5"/>
                  </a:cubicBezTo>
                  <a:cubicBezTo>
                    <a:pt x="475" y="1"/>
                    <a:pt x="475" y="1"/>
                    <a:pt x="475" y="1"/>
                  </a:cubicBezTo>
                  <a:cubicBezTo>
                    <a:pt x="475" y="0"/>
                    <a:pt x="475" y="0"/>
                    <a:pt x="47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9" name="Freeform 104"/>
            <p:cNvSpPr>
              <a:spLocks/>
            </p:cNvSpPr>
            <p:nvPr/>
          </p:nvSpPr>
          <p:spPr bwMode="auto">
            <a:xfrm>
              <a:off x="-9572742" y="3241675"/>
              <a:ext cx="84138" cy="396875"/>
            </a:xfrm>
            <a:custGeom>
              <a:avLst/>
              <a:gdLst>
                <a:gd name="T0" fmla="*/ 1 w 26"/>
                <a:gd name="T1" fmla="*/ 0 h 123"/>
                <a:gd name="T2" fmla="*/ 0 w 26"/>
                <a:gd name="T3" fmla="*/ 0 h 123"/>
                <a:gd name="T4" fmla="*/ 13 w 26"/>
                <a:gd name="T5" fmla="*/ 66 h 123"/>
                <a:gd name="T6" fmla="*/ 13 w 26"/>
                <a:gd name="T7" fmla="*/ 67 h 123"/>
                <a:gd name="T8" fmla="*/ 25 w 26"/>
                <a:gd name="T9" fmla="*/ 123 h 123"/>
                <a:gd name="T10" fmla="*/ 26 w 26"/>
                <a:gd name="T11" fmla="*/ 123 h 123"/>
                <a:gd name="T12" fmla="*/ 14 w 26"/>
                <a:gd name="T13" fmla="*/ 67 h 123"/>
                <a:gd name="T14" fmla="*/ 14 w 26"/>
                <a:gd name="T15" fmla="*/ 66 h 123"/>
                <a:gd name="T16" fmla="*/ 1 w 26"/>
                <a:gd name="T1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23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25" y="123"/>
                    <a:pt x="25" y="123"/>
                    <a:pt x="25" y="123"/>
                  </a:cubicBezTo>
                  <a:cubicBezTo>
                    <a:pt x="25" y="123"/>
                    <a:pt x="26" y="123"/>
                    <a:pt x="26" y="123"/>
                  </a:cubicBezTo>
                  <a:cubicBezTo>
                    <a:pt x="14" y="67"/>
                    <a:pt x="14" y="67"/>
                    <a:pt x="14" y="67"/>
                  </a:cubicBezTo>
                  <a:cubicBezTo>
                    <a:pt x="14" y="66"/>
                    <a:pt x="14" y="66"/>
                    <a:pt x="14" y="66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0" name="Freeform 105"/>
            <p:cNvSpPr>
              <a:spLocks/>
            </p:cNvSpPr>
            <p:nvPr/>
          </p:nvSpPr>
          <p:spPr bwMode="auto">
            <a:xfrm>
              <a:off x="-9869604" y="3184525"/>
              <a:ext cx="361950" cy="465138"/>
            </a:xfrm>
            <a:custGeom>
              <a:avLst/>
              <a:gdLst>
                <a:gd name="T0" fmla="*/ 0 w 112"/>
                <a:gd name="T1" fmla="*/ 0 h 144"/>
                <a:gd name="T2" fmla="*/ 0 w 112"/>
                <a:gd name="T3" fmla="*/ 1 h 144"/>
                <a:gd name="T4" fmla="*/ 32 w 112"/>
                <a:gd name="T5" fmla="*/ 42 h 144"/>
                <a:gd name="T6" fmla="*/ 33 w 112"/>
                <a:gd name="T7" fmla="*/ 43 h 144"/>
                <a:gd name="T8" fmla="*/ 69 w 112"/>
                <a:gd name="T9" fmla="*/ 89 h 144"/>
                <a:gd name="T10" fmla="*/ 69 w 112"/>
                <a:gd name="T11" fmla="*/ 90 h 144"/>
                <a:gd name="T12" fmla="*/ 111 w 112"/>
                <a:gd name="T13" fmla="*/ 144 h 144"/>
                <a:gd name="T14" fmla="*/ 112 w 112"/>
                <a:gd name="T15" fmla="*/ 144 h 144"/>
                <a:gd name="T16" fmla="*/ 70 w 112"/>
                <a:gd name="T17" fmla="*/ 90 h 144"/>
                <a:gd name="T18" fmla="*/ 70 w 112"/>
                <a:gd name="T19" fmla="*/ 89 h 144"/>
                <a:gd name="T20" fmla="*/ 33 w 112"/>
                <a:gd name="T21" fmla="*/ 42 h 144"/>
                <a:gd name="T22" fmla="*/ 33 w 112"/>
                <a:gd name="T23" fmla="*/ 42 h 144"/>
                <a:gd name="T24" fmla="*/ 0 w 112"/>
                <a:gd name="T2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2" h="144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69" y="89"/>
                    <a:pt x="69" y="89"/>
                    <a:pt x="69" y="89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111" y="144"/>
                    <a:pt x="111" y="144"/>
                    <a:pt x="111" y="144"/>
                  </a:cubicBezTo>
                  <a:cubicBezTo>
                    <a:pt x="111" y="144"/>
                    <a:pt x="112" y="144"/>
                    <a:pt x="112" y="144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1" name="Freeform 106"/>
            <p:cNvSpPr>
              <a:spLocks/>
            </p:cNvSpPr>
            <p:nvPr/>
          </p:nvSpPr>
          <p:spPr bwMode="auto">
            <a:xfrm>
              <a:off x="-9712442" y="3735388"/>
              <a:ext cx="227013" cy="1501775"/>
            </a:xfrm>
            <a:custGeom>
              <a:avLst/>
              <a:gdLst>
                <a:gd name="T0" fmla="*/ 69 w 70"/>
                <a:gd name="T1" fmla="*/ 0 h 465"/>
                <a:gd name="T2" fmla="*/ 52 w 70"/>
                <a:gd name="T3" fmla="*/ 116 h 465"/>
                <a:gd name="T4" fmla="*/ 52 w 70"/>
                <a:gd name="T5" fmla="*/ 117 h 465"/>
                <a:gd name="T6" fmla="*/ 0 w 70"/>
                <a:gd name="T7" fmla="*/ 465 h 465"/>
                <a:gd name="T8" fmla="*/ 1 w 70"/>
                <a:gd name="T9" fmla="*/ 465 h 465"/>
                <a:gd name="T10" fmla="*/ 53 w 70"/>
                <a:gd name="T11" fmla="*/ 117 h 465"/>
                <a:gd name="T12" fmla="*/ 53 w 70"/>
                <a:gd name="T13" fmla="*/ 116 h 465"/>
                <a:gd name="T14" fmla="*/ 70 w 70"/>
                <a:gd name="T15" fmla="*/ 0 h 465"/>
                <a:gd name="T16" fmla="*/ 69 w 70"/>
                <a:gd name="T17" fmla="*/ 0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465">
                  <a:moveTo>
                    <a:pt x="69" y="0"/>
                  </a:moveTo>
                  <a:cubicBezTo>
                    <a:pt x="52" y="116"/>
                    <a:pt x="52" y="116"/>
                    <a:pt x="52" y="116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1" y="465"/>
                    <a:pt x="1" y="465"/>
                    <a:pt x="1" y="465"/>
                  </a:cubicBezTo>
                  <a:cubicBezTo>
                    <a:pt x="53" y="117"/>
                    <a:pt x="53" y="117"/>
                    <a:pt x="53" y="117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2" name="Freeform 107"/>
            <p:cNvSpPr>
              <a:spLocks/>
            </p:cNvSpPr>
            <p:nvPr/>
          </p:nvSpPr>
          <p:spPr bwMode="auto">
            <a:xfrm>
              <a:off x="-8278929" y="3287713"/>
              <a:ext cx="161925" cy="752475"/>
            </a:xfrm>
            <a:custGeom>
              <a:avLst/>
              <a:gdLst>
                <a:gd name="T0" fmla="*/ 49 w 50"/>
                <a:gd name="T1" fmla="*/ 0 h 233"/>
                <a:gd name="T2" fmla="*/ 39 w 50"/>
                <a:gd name="T3" fmla="*/ 46 h 233"/>
                <a:gd name="T4" fmla="*/ 39 w 50"/>
                <a:gd name="T5" fmla="*/ 47 h 233"/>
                <a:gd name="T6" fmla="*/ 0 w 50"/>
                <a:gd name="T7" fmla="*/ 233 h 233"/>
                <a:gd name="T8" fmla="*/ 1 w 50"/>
                <a:gd name="T9" fmla="*/ 233 h 233"/>
                <a:gd name="T10" fmla="*/ 1 w 50"/>
                <a:gd name="T11" fmla="*/ 233 h 233"/>
                <a:gd name="T12" fmla="*/ 40 w 50"/>
                <a:gd name="T13" fmla="*/ 47 h 233"/>
                <a:gd name="T14" fmla="*/ 40 w 50"/>
                <a:gd name="T15" fmla="*/ 46 h 233"/>
                <a:gd name="T16" fmla="*/ 50 w 50"/>
                <a:gd name="T17" fmla="*/ 0 h 233"/>
                <a:gd name="T18" fmla="*/ 49 w 50"/>
                <a:gd name="T19" fmla="*/ 0 h 233"/>
                <a:gd name="T20" fmla="*/ 49 w 50"/>
                <a:gd name="T21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" h="233">
                  <a:moveTo>
                    <a:pt x="49" y="0"/>
                  </a:moveTo>
                  <a:cubicBezTo>
                    <a:pt x="39" y="46"/>
                    <a:pt x="39" y="46"/>
                    <a:pt x="39" y="46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0" y="233"/>
                    <a:pt x="0" y="233"/>
                    <a:pt x="0" y="233"/>
                  </a:cubicBezTo>
                  <a:cubicBezTo>
                    <a:pt x="0" y="233"/>
                    <a:pt x="0" y="233"/>
                    <a:pt x="1" y="233"/>
                  </a:cubicBezTo>
                  <a:cubicBezTo>
                    <a:pt x="1" y="233"/>
                    <a:pt x="1" y="233"/>
                    <a:pt x="1" y="233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50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3" name="Freeform 108"/>
            <p:cNvSpPr>
              <a:spLocks noEditPoints="1"/>
            </p:cNvSpPr>
            <p:nvPr/>
          </p:nvSpPr>
          <p:spPr bwMode="auto">
            <a:xfrm>
              <a:off x="-8332904" y="3859213"/>
              <a:ext cx="758825" cy="219075"/>
            </a:xfrm>
            <a:custGeom>
              <a:avLst/>
              <a:gdLst>
                <a:gd name="T0" fmla="*/ 0 w 235"/>
                <a:gd name="T1" fmla="*/ 67 h 68"/>
                <a:gd name="T2" fmla="*/ 0 w 235"/>
                <a:gd name="T3" fmla="*/ 67 h 68"/>
                <a:gd name="T4" fmla="*/ 0 w 235"/>
                <a:gd name="T5" fmla="*/ 68 h 68"/>
                <a:gd name="T6" fmla="*/ 0 w 235"/>
                <a:gd name="T7" fmla="*/ 67 h 68"/>
                <a:gd name="T8" fmla="*/ 234 w 235"/>
                <a:gd name="T9" fmla="*/ 0 h 68"/>
                <a:gd name="T10" fmla="*/ 25 w 235"/>
                <a:gd name="T11" fmla="*/ 60 h 68"/>
                <a:gd name="T12" fmla="*/ 26 w 235"/>
                <a:gd name="T13" fmla="*/ 61 h 68"/>
                <a:gd name="T14" fmla="*/ 235 w 235"/>
                <a:gd name="T15" fmla="*/ 1 h 68"/>
                <a:gd name="T16" fmla="*/ 234 w 235"/>
                <a:gd name="T1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5" h="68">
                  <a:moveTo>
                    <a:pt x="0" y="67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7"/>
                    <a:pt x="0" y="67"/>
                    <a:pt x="0" y="67"/>
                  </a:cubicBezTo>
                  <a:moveTo>
                    <a:pt x="234" y="0"/>
                  </a:moveTo>
                  <a:cubicBezTo>
                    <a:pt x="25" y="60"/>
                    <a:pt x="25" y="60"/>
                    <a:pt x="25" y="60"/>
                  </a:cubicBezTo>
                  <a:cubicBezTo>
                    <a:pt x="25" y="60"/>
                    <a:pt x="25" y="60"/>
                    <a:pt x="26" y="61"/>
                  </a:cubicBezTo>
                  <a:cubicBezTo>
                    <a:pt x="235" y="1"/>
                    <a:pt x="235" y="1"/>
                    <a:pt x="235" y="1"/>
                  </a:cubicBezTo>
                  <a:cubicBezTo>
                    <a:pt x="235" y="0"/>
                    <a:pt x="235" y="0"/>
                    <a:pt x="234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4" name="Freeform 109"/>
            <p:cNvSpPr>
              <a:spLocks/>
            </p:cNvSpPr>
            <p:nvPr/>
          </p:nvSpPr>
          <p:spPr bwMode="auto">
            <a:xfrm>
              <a:off x="-8651992" y="4127500"/>
              <a:ext cx="341313" cy="506413"/>
            </a:xfrm>
            <a:custGeom>
              <a:avLst/>
              <a:gdLst>
                <a:gd name="T0" fmla="*/ 105 w 106"/>
                <a:gd name="T1" fmla="*/ 0 h 157"/>
                <a:gd name="T2" fmla="*/ 0 w 106"/>
                <a:gd name="T3" fmla="*/ 156 h 157"/>
                <a:gd name="T4" fmla="*/ 1 w 106"/>
                <a:gd name="T5" fmla="*/ 157 h 157"/>
                <a:gd name="T6" fmla="*/ 106 w 106"/>
                <a:gd name="T7" fmla="*/ 1 h 157"/>
                <a:gd name="T8" fmla="*/ 105 w 106"/>
                <a:gd name="T9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57">
                  <a:moveTo>
                    <a:pt x="105" y="0"/>
                  </a:move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7"/>
                    <a:pt x="1" y="157"/>
                  </a:cubicBezTo>
                  <a:cubicBezTo>
                    <a:pt x="106" y="1"/>
                    <a:pt x="106" y="1"/>
                    <a:pt x="106" y="1"/>
                  </a:cubicBez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5" name="Freeform 110"/>
            <p:cNvSpPr>
              <a:spLocks/>
            </p:cNvSpPr>
            <p:nvPr/>
          </p:nvSpPr>
          <p:spPr bwMode="auto">
            <a:xfrm>
              <a:off x="-5591292" y="4811713"/>
              <a:ext cx="100013" cy="96838"/>
            </a:xfrm>
            <a:custGeom>
              <a:avLst/>
              <a:gdLst>
                <a:gd name="T0" fmla="*/ 15 w 31"/>
                <a:gd name="T1" fmla="*/ 0 h 30"/>
                <a:gd name="T2" fmla="*/ 2 w 31"/>
                <a:gd name="T3" fmla="*/ 6 h 30"/>
                <a:gd name="T4" fmla="*/ 2 w 31"/>
                <a:gd name="T5" fmla="*/ 7 h 30"/>
                <a:gd name="T6" fmla="*/ 0 w 31"/>
                <a:gd name="T7" fmla="*/ 11 h 30"/>
                <a:gd name="T8" fmla="*/ 0 w 31"/>
                <a:gd name="T9" fmla="*/ 13 h 30"/>
                <a:gd name="T10" fmla="*/ 0 w 31"/>
                <a:gd name="T11" fmla="*/ 14 h 30"/>
                <a:gd name="T12" fmla="*/ 12 w 31"/>
                <a:gd name="T13" fmla="*/ 29 h 30"/>
                <a:gd name="T14" fmla="*/ 15 w 31"/>
                <a:gd name="T15" fmla="*/ 30 h 30"/>
                <a:gd name="T16" fmla="*/ 25 w 31"/>
                <a:gd name="T17" fmla="*/ 26 h 30"/>
                <a:gd name="T18" fmla="*/ 26 w 31"/>
                <a:gd name="T19" fmla="*/ 25 h 30"/>
                <a:gd name="T20" fmla="*/ 30 w 31"/>
                <a:gd name="T21" fmla="*/ 18 h 30"/>
                <a:gd name="T22" fmla="*/ 26 w 31"/>
                <a:gd name="T23" fmla="*/ 5 h 30"/>
                <a:gd name="T24" fmla="*/ 26 w 31"/>
                <a:gd name="T25" fmla="*/ 4 h 30"/>
                <a:gd name="T26" fmla="*/ 18 w 31"/>
                <a:gd name="T27" fmla="*/ 0 h 30"/>
                <a:gd name="T28" fmla="*/ 15 w 31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cubicBezTo>
                    <a:pt x="10" y="0"/>
                    <a:pt x="5" y="2"/>
                    <a:pt x="2" y="6"/>
                  </a:cubicBezTo>
                  <a:cubicBezTo>
                    <a:pt x="2" y="6"/>
                    <a:pt x="2" y="7"/>
                    <a:pt x="2" y="7"/>
                  </a:cubicBezTo>
                  <a:cubicBezTo>
                    <a:pt x="1" y="8"/>
                    <a:pt x="0" y="10"/>
                    <a:pt x="0" y="11"/>
                  </a:cubicBezTo>
                  <a:cubicBezTo>
                    <a:pt x="0" y="12"/>
                    <a:pt x="0" y="12"/>
                    <a:pt x="0" y="13"/>
                  </a:cubicBezTo>
                  <a:cubicBezTo>
                    <a:pt x="0" y="13"/>
                    <a:pt x="0" y="14"/>
                    <a:pt x="0" y="14"/>
                  </a:cubicBezTo>
                  <a:cubicBezTo>
                    <a:pt x="0" y="21"/>
                    <a:pt x="4" y="28"/>
                    <a:pt x="12" y="29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19" y="30"/>
                    <a:pt x="22" y="28"/>
                    <a:pt x="25" y="26"/>
                  </a:cubicBezTo>
                  <a:cubicBezTo>
                    <a:pt x="25" y="25"/>
                    <a:pt x="26" y="25"/>
                    <a:pt x="26" y="25"/>
                  </a:cubicBezTo>
                  <a:cubicBezTo>
                    <a:pt x="28" y="23"/>
                    <a:pt x="29" y="20"/>
                    <a:pt x="30" y="18"/>
                  </a:cubicBezTo>
                  <a:cubicBezTo>
                    <a:pt x="31" y="13"/>
                    <a:pt x="29" y="8"/>
                    <a:pt x="26" y="5"/>
                  </a:cubicBezTo>
                  <a:cubicBezTo>
                    <a:pt x="26" y="5"/>
                    <a:pt x="26" y="4"/>
                    <a:pt x="26" y="4"/>
                  </a:cubicBezTo>
                  <a:cubicBezTo>
                    <a:pt x="24" y="2"/>
                    <a:pt x="21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6" name="Freeform 111"/>
            <p:cNvSpPr>
              <a:spLocks/>
            </p:cNvSpPr>
            <p:nvPr/>
          </p:nvSpPr>
          <p:spPr bwMode="auto">
            <a:xfrm>
              <a:off x="-6289792" y="5543550"/>
              <a:ext cx="103188" cy="96838"/>
            </a:xfrm>
            <a:custGeom>
              <a:avLst/>
              <a:gdLst>
                <a:gd name="T0" fmla="*/ 17 w 32"/>
                <a:gd name="T1" fmla="*/ 0 h 30"/>
                <a:gd name="T2" fmla="*/ 7 w 32"/>
                <a:gd name="T3" fmla="*/ 3 h 30"/>
                <a:gd name="T4" fmla="*/ 6 w 32"/>
                <a:gd name="T5" fmla="*/ 4 h 30"/>
                <a:gd name="T6" fmla="*/ 2 w 32"/>
                <a:gd name="T7" fmla="*/ 10 h 30"/>
                <a:gd name="T8" fmla="*/ 2 w 32"/>
                <a:gd name="T9" fmla="*/ 11 h 30"/>
                <a:gd name="T10" fmla="*/ 2 w 32"/>
                <a:gd name="T11" fmla="*/ 11 h 30"/>
                <a:gd name="T12" fmla="*/ 13 w 32"/>
                <a:gd name="T13" fmla="*/ 29 h 30"/>
                <a:gd name="T14" fmla="*/ 17 w 32"/>
                <a:gd name="T15" fmla="*/ 30 h 30"/>
                <a:gd name="T16" fmla="*/ 21 w 32"/>
                <a:gd name="T17" fmla="*/ 29 h 30"/>
                <a:gd name="T18" fmla="*/ 22 w 32"/>
                <a:gd name="T19" fmla="*/ 29 h 30"/>
                <a:gd name="T20" fmla="*/ 31 w 32"/>
                <a:gd name="T21" fmla="*/ 18 h 30"/>
                <a:gd name="T22" fmla="*/ 31 w 32"/>
                <a:gd name="T23" fmla="*/ 10 h 30"/>
                <a:gd name="T24" fmla="*/ 31 w 32"/>
                <a:gd name="T25" fmla="*/ 9 h 30"/>
                <a:gd name="T26" fmla="*/ 20 w 32"/>
                <a:gd name="T27" fmla="*/ 0 h 30"/>
                <a:gd name="T28" fmla="*/ 17 w 32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30">
                  <a:moveTo>
                    <a:pt x="17" y="0"/>
                  </a:moveTo>
                  <a:cubicBezTo>
                    <a:pt x="13" y="0"/>
                    <a:pt x="10" y="1"/>
                    <a:pt x="7" y="3"/>
                  </a:cubicBezTo>
                  <a:cubicBezTo>
                    <a:pt x="7" y="3"/>
                    <a:pt x="6" y="4"/>
                    <a:pt x="6" y="4"/>
                  </a:cubicBezTo>
                  <a:cubicBezTo>
                    <a:pt x="4" y="6"/>
                    <a:pt x="3" y="8"/>
                    <a:pt x="2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0" y="20"/>
                    <a:pt x="5" y="28"/>
                    <a:pt x="13" y="29"/>
                  </a:cubicBezTo>
                  <a:cubicBezTo>
                    <a:pt x="15" y="30"/>
                    <a:pt x="16" y="30"/>
                    <a:pt x="17" y="30"/>
                  </a:cubicBezTo>
                  <a:cubicBezTo>
                    <a:pt x="18" y="30"/>
                    <a:pt x="19" y="29"/>
                    <a:pt x="21" y="29"/>
                  </a:cubicBezTo>
                  <a:cubicBezTo>
                    <a:pt x="21" y="29"/>
                    <a:pt x="21" y="29"/>
                    <a:pt x="22" y="29"/>
                  </a:cubicBezTo>
                  <a:cubicBezTo>
                    <a:pt x="26" y="27"/>
                    <a:pt x="30" y="23"/>
                    <a:pt x="31" y="18"/>
                  </a:cubicBezTo>
                  <a:cubicBezTo>
                    <a:pt x="32" y="15"/>
                    <a:pt x="32" y="13"/>
                    <a:pt x="31" y="10"/>
                  </a:cubicBezTo>
                  <a:cubicBezTo>
                    <a:pt x="31" y="10"/>
                    <a:pt x="31" y="10"/>
                    <a:pt x="31" y="9"/>
                  </a:cubicBezTo>
                  <a:cubicBezTo>
                    <a:pt x="29" y="5"/>
                    <a:pt x="25" y="1"/>
                    <a:pt x="20" y="0"/>
                  </a:cubicBezTo>
                  <a:cubicBezTo>
                    <a:pt x="19" y="0"/>
                    <a:pt x="18" y="0"/>
                    <a:pt x="17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7" name="Freeform 112"/>
            <p:cNvSpPr>
              <a:spLocks/>
            </p:cNvSpPr>
            <p:nvPr/>
          </p:nvSpPr>
          <p:spPr bwMode="auto">
            <a:xfrm>
              <a:off x="-6289792" y="4368800"/>
              <a:ext cx="100013" cy="96838"/>
            </a:xfrm>
            <a:custGeom>
              <a:avLst/>
              <a:gdLst>
                <a:gd name="T0" fmla="*/ 16 w 31"/>
                <a:gd name="T1" fmla="*/ 0 h 30"/>
                <a:gd name="T2" fmla="*/ 1 w 31"/>
                <a:gd name="T3" fmla="*/ 12 h 30"/>
                <a:gd name="T4" fmla="*/ 1 w 31"/>
                <a:gd name="T5" fmla="*/ 18 h 30"/>
                <a:gd name="T6" fmla="*/ 1 w 31"/>
                <a:gd name="T7" fmla="*/ 19 h 30"/>
                <a:gd name="T8" fmla="*/ 12 w 31"/>
                <a:gd name="T9" fmla="*/ 30 h 30"/>
                <a:gd name="T10" fmla="*/ 16 w 31"/>
                <a:gd name="T11" fmla="*/ 30 h 30"/>
                <a:gd name="T12" fmla="*/ 28 w 31"/>
                <a:gd name="T13" fmla="*/ 23 h 30"/>
                <a:gd name="T14" fmla="*/ 29 w 31"/>
                <a:gd name="T15" fmla="*/ 22 h 30"/>
                <a:gd name="T16" fmla="*/ 30 w 31"/>
                <a:gd name="T17" fmla="*/ 18 h 30"/>
                <a:gd name="T18" fmla="*/ 30 w 31"/>
                <a:gd name="T19" fmla="*/ 13 h 30"/>
                <a:gd name="T20" fmla="*/ 30 w 31"/>
                <a:gd name="T21" fmla="*/ 12 h 30"/>
                <a:gd name="T22" fmla="*/ 21 w 31"/>
                <a:gd name="T23" fmla="*/ 1 h 30"/>
                <a:gd name="T24" fmla="*/ 20 w 31"/>
                <a:gd name="T25" fmla="*/ 1 h 30"/>
                <a:gd name="T26" fmla="*/ 19 w 31"/>
                <a:gd name="T27" fmla="*/ 0 h 30"/>
                <a:gd name="T28" fmla="*/ 16 w 31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30">
                  <a:moveTo>
                    <a:pt x="16" y="0"/>
                  </a:moveTo>
                  <a:cubicBezTo>
                    <a:pt x="9" y="0"/>
                    <a:pt x="2" y="5"/>
                    <a:pt x="1" y="12"/>
                  </a:cubicBezTo>
                  <a:cubicBezTo>
                    <a:pt x="0" y="14"/>
                    <a:pt x="0" y="16"/>
                    <a:pt x="1" y="18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3" y="24"/>
                    <a:pt x="7" y="28"/>
                    <a:pt x="12" y="30"/>
                  </a:cubicBezTo>
                  <a:cubicBezTo>
                    <a:pt x="13" y="30"/>
                    <a:pt x="15" y="30"/>
                    <a:pt x="16" y="30"/>
                  </a:cubicBezTo>
                  <a:cubicBezTo>
                    <a:pt x="21" y="30"/>
                    <a:pt x="25" y="27"/>
                    <a:pt x="28" y="23"/>
                  </a:cubicBezTo>
                  <a:cubicBezTo>
                    <a:pt x="28" y="23"/>
                    <a:pt x="28" y="23"/>
                    <a:pt x="29" y="22"/>
                  </a:cubicBezTo>
                  <a:cubicBezTo>
                    <a:pt x="29" y="21"/>
                    <a:pt x="30" y="20"/>
                    <a:pt x="30" y="18"/>
                  </a:cubicBezTo>
                  <a:cubicBezTo>
                    <a:pt x="31" y="16"/>
                    <a:pt x="31" y="14"/>
                    <a:pt x="30" y="13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9" y="7"/>
                    <a:pt x="26" y="3"/>
                    <a:pt x="21" y="1"/>
                  </a:cubicBezTo>
                  <a:cubicBezTo>
                    <a:pt x="21" y="1"/>
                    <a:pt x="21" y="1"/>
                    <a:pt x="20" y="1"/>
                  </a:cubicBezTo>
                  <a:cubicBezTo>
                    <a:pt x="20" y="0"/>
                    <a:pt x="19" y="0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8" name="Freeform 113"/>
            <p:cNvSpPr>
              <a:spLocks/>
            </p:cNvSpPr>
            <p:nvPr/>
          </p:nvSpPr>
          <p:spPr bwMode="auto">
            <a:xfrm>
              <a:off x="-6492992" y="4424363"/>
              <a:ext cx="96838" cy="96838"/>
            </a:xfrm>
            <a:custGeom>
              <a:avLst/>
              <a:gdLst>
                <a:gd name="T0" fmla="*/ 15 w 30"/>
                <a:gd name="T1" fmla="*/ 0 h 30"/>
                <a:gd name="T2" fmla="*/ 0 w 30"/>
                <a:gd name="T3" fmla="*/ 12 h 30"/>
                <a:gd name="T4" fmla="*/ 0 w 30"/>
                <a:gd name="T5" fmla="*/ 16 h 30"/>
                <a:gd name="T6" fmla="*/ 0 w 30"/>
                <a:gd name="T7" fmla="*/ 17 h 30"/>
                <a:gd name="T8" fmla="*/ 1 w 30"/>
                <a:gd name="T9" fmla="*/ 22 h 30"/>
                <a:gd name="T10" fmla="*/ 2 w 30"/>
                <a:gd name="T11" fmla="*/ 23 h 30"/>
                <a:gd name="T12" fmla="*/ 12 w 30"/>
                <a:gd name="T13" fmla="*/ 30 h 30"/>
                <a:gd name="T14" fmla="*/ 15 w 30"/>
                <a:gd name="T15" fmla="*/ 30 h 30"/>
                <a:gd name="T16" fmla="*/ 30 w 30"/>
                <a:gd name="T17" fmla="*/ 18 h 30"/>
                <a:gd name="T18" fmla="*/ 29 w 30"/>
                <a:gd name="T19" fmla="*/ 12 h 30"/>
                <a:gd name="T20" fmla="*/ 29 w 30"/>
                <a:gd name="T21" fmla="*/ 11 h 30"/>
                <a:gd name="T22" fmla="*/ 18 w 30"/>
                <a:gd name="T23" fmla="*/ 1 h 30"/>
                <a:gd name="T24" fmla="*/ 15 w 30"/>
                <a:gd name="T2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cubicBezTo>
                    <a:pt x="8" y="0"/>
                    <a:pt x="2" y="5"/>
                    <a:pt x="0" y="12"/>
                  </a:cubicBezTo>
                  <a:cubicBezTo>
                    <a:pt x="0" y="13"/>
                    <a:pt x="0" y="15"/>
                    <a:pt x="0" y="16"/>
                  </a:cubicBezTo>
                  <a:cubicBezTo>
                    <a:pt x="0" y="16"/>
                    <a:pt x="0" y="17"/>
                    <a:pt x="0" y="17"/>
                  </a:cubicBezTo>
                  <a:cubicBezTo>
                    <a:pt x="0" y="19"/>
                    <a:pt x="0" y="20"/>
                    <a:pt x="1" y="22"/>
                  </a:cubicBezTo>
                  <a:cubicBezTo>
                    <a:pt x="1" y="22"/>
                    <a:pt x="1" y="22"/>
                    <a:pt x="2" y="23"/>
                  </a:cubicBezTo>
                  <a:cubicBezTo>
                    <a:pt x="4" y="26"/>
                    <a:pt x="7" y="29"/>
                    <a:pt x="12" y="30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22" y="30"/>
                    <a:pt x="28" y="25"/>
                    <a:pt x="30" y="18"/>
                  </a:cubicBezTo>
                  <a:cubicBezTo>
                    <a:pt x="30" y="16"/>
                    <a:pt x="30" y="14"/>
                    <a:pt x="29" y="12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8" y="6"/>
                    <a:pt x="23" y="2"/>
                    <a:pt x="18" y="1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9" name="Freeform 114"/>
            <p:cNvSpPr>
              <a:spLocks/>
            </p:cNvSpPr>
            <p:nvPr/>
          </p:nvSpPr>
          <p:spPr bwMode="auto">
            <a:xfrm>
              <a:off x="-7539154" y="4500563"/>
              <a:ext cx="100013" cy="98425"/>
            </a:xfrm>
            <a:custGeom>
              <a:avLst/>
              <a:gdLst>
                <a:gd name="T0" fmla="*/ 16 w 31"/>
                <a:gd name="T1" fmla="*/ 0 h 30"/>
                <a:gd name="T2" fmla="*/ 15 w 31"/>
                <a:gd name="T3" fmla="*/ 0 h 30"/>
                <a:gd name="T4" fmla="*/ 14 w 31"/>
                <a:gd name="T5" fmla="*/ 0 h 30"/>
                <a:gd name="T6" fmla="*/ 1 w 31"/>
                <a:gd name="T7" fmla="*/ 12 h 30"/>
                <a:gd name="T8" fmla="*/ 5 w 31"/>
                <a:gd name="T9" fmla="*/ 25 h 30"/>
                <a:gd name="T10" fmla="*/ 5 w 31"/>
                <a:gd name="T11" fmla="*/ 26 h 30"/>
                <a:gd name="T12" fmla="*/ 10 w 31"/>
                <a:gd name="T13" fmla="*/ 29 h 30"/>
                <a:gd name="T14" fmla="*/ 11 w 31"/>
                <a:gd name="T15" fmla="*/ 30 h 30"/>
                <a:gd name="T16" fmla="*/ 13 w 31"/>
                <a:gd name="T17" fmla="*/ 30 h 30"/>
                <a:gd name="T18" fmla="*/ 16 w 31"/>
                <a:gd name="T19" fmla="*/ 30 h 30"/>
                <a:gd name="T20" fmla="*/ 29 w 31"/>
                <a:gd name="T21" fmla="*/ 21 h 30"/>
                <a:gd name="T22" fmla="*/ 30 w 31"/>
                <a:gd name="T23" fmla="*/ 20 h 30"/>
                <a:gd name="T24" fmla="*/ 30 w 31"/>
                <a:gd name="T25" fmla="*/ 18 h 30"/>
                <a:gd name="T26" fmla="*/ 31 w 31"/>
                <a:gd name="T27" fmla="*/ 15 h 30"/>
                <a:gd name="T28" fmla="*/ 31 w 31"/>
                <a:gd name="T29" fmla="*/ 14 h 30"/>
                <a:gd name="T30" fmla="*/ 19 w 31"/>
                <a:gd name="T31" fmla="*/ 0 h 30"/>
                <a:gd name="T32" fmla="*/ 16 w 31"/>
                <a:gd name="T3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30">
                  <a:moveTo>
                    <a:pt x="16" y="0"/>
                  </a:moveTo>
                  <a:cubicBezTo>
                    <a:pt x="16" y="0"/>
                    <a:pt x="15" y="0"/>
                    <a:pt x="15" y="0"/>
                  </a:cubicBezTo>
                  <a:cubicBezTo>
                    <a:pt x="15" y="0"/>
                    <a:pt x="15" y="0"/>
                    <a:pt x="14" y="0"/>
                  </a:cubicBezTo>
                  <a:cubicBezTo>
                    <a:pt x="8" y="1"/>
                    <a:pt x="2" y="5"/>
                    <a:pt x="1" y="12"/>
                  </a:cubicBezTo>
                  <a:cubicBezTo>
                    <a:pt x="0" y="17"/>
                    <a:pt x="1" y="22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7" y="27"/>
                    <a:pt x="8" y="29"/>
                    <a:pt x="10" y="29"/>
                  </a:cubicBezTo>
                  <a:cubicBezTo>
                    <a:pt x="11" y="29"/>
                    <a:pt x="11" y="30"/>
                    <a:pt x="11" y="30"/>
                  </a:cubicBezTo>
                  <a:cubicBezTo>
                    <a:pt x="12" y="30"/>
                    <a:pt x="12" y="30"/>
                    <a:pt x="13" y="30"/>
                  </a:cubicBezTo>
                  <a:cubicBezTo>
                    <a:pt x="14" y="30"/>
                    <a:pt x="15" y="30"/>
                    <a:pt x="16" y="30"/>
                  </a:cubicBezTo>
                  <a:cubicBezTo>
                    <a:pt x="22" y="30"/>
                    <a:pt x="27" y="27"/>
                    <a:pt x="29" y="21"/>
                  </a:cubicBezTo>
                  <a:cubicBezTo>
                    <a:pt x="30" y="21"/>
                    <a:pt x="30" y="21"/>
                    <a:pt x="30" y="20"/>
                  </a:cubicBezTo>
                  <a:cubicBezTo>
                    <a:pt x="30" y="20"/>
                    <a:pt x="30" y="19"/>
                    <a:pt x="30" y="18"/>
                  </a:cubicBezTo>
                  <a:cubicBezTo>
                    <a:pt x="31" y="17"/>
                    <a:pt x="31" y="16"/>
                    <a:pt x="31" y="15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0" y="7"/>
                    <a:pt x="25" y="2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0" name="Freeform 115"/>
            <p:cNvSpPr>
              <a:spLocks/>
            </p:cNvSpPr>
            <p:nvPr/>
          </p:nvSpPr>
          <p:spPr bwMode="auto">
            <a:xfrm>
              <a:off x="-7124817" y="5318125"/>
              <a:ext cx="103188" cy="96838"/>
            </a:xfrm>
            <a:custGeom>
              <a:avLst/>
              <a:gdLst>
                <a:gd name="T0" fmla="*/ 15 w 32"/>
                <a:gd name="T1" fmla="*/ 0 h 30"/>
                <a:gd name="T2" fmla="*/ 1 w 32"/>
                <a:gd name="T3" fmla="*/ 11 h 30"/>
                <a:gd name="T4" fmla="*/ 1 w 32"/>
                <a:gd name="T5" fmla="*/ 12 h 30"/>
                <a:gd name="T6" fmla="*/ 1 w 32"/>
                <a:gd name="T7" fmla="*/ 12 h 30"/>
                <a:gd name="T8" fmla="*/ 3 w 32"/>
                <a:gd name="T9" fmla="*/ 23 h 30"/>
                <a:gd name="T10" fmla="*/ 4 w 32"/>
                <a:gd name="T11" fmla="*/ 24 h 30"/>
                <a:gd name="T12" fmla="*/ 12 w 32"/>
                <a:gd name="T13" fmla="*/ 29 h 30"/>
                <a:gd name="T14" fmla="*/ 14 w 32"/>
                <a:gd name="T15" fmla="*/ 30 h 30"/>
                <a:gd name="T16" fmla="*/ 15 w 32"/>
                <a:gd name="T17" fmla="*/ 30 h 30"/>
                <a:gd name="T18" fmla="*/ 15 w 32"/>
                <a:gd name="T19" fmla="*/ 30 h 30"/>
                <a:gd name="T20" fmla="*/ 25 w 32"/>
                <a:gd name="T21" fmla="*/ 26 h 30"/>
                <a:gd name="T22" fmla="*/ 26 w 32"/>
                <a:gd name="T23" fmla="*/ 26 h 30"/>
                <a:gd name="T24" fmla="*/ 30 w 32"/>
                <a:gd name="T25" fmla="*/ 19 h 30"/>
                <a:gd name="T26" fmla="*/ 30 w 32"/>
                <a:gd name="T27" fmla="*/ 18 h 30"/>
                <a:gd name="T28" fmla="*/ 30 w 32"/>
                <a:gd name="T29" fmla="*/ 18 h 30"/>
                <a:gd name="T30" fmla="*/ 19 w 32"/>
                <a:gd name="T31" fmla="*/ 0 h 30"/>
                <a:gd name="T32" fmla="*/ 18 w 32"/>
                <a:gd name="T33" fmla="*/ 0 h 30"/>
                <a:gd name="T34" fmla="*/ 17 w 32"/>
                <a:gd name="T35" fmla="*/ 0 h 30"/>
                <a:gd name="T36" fmla="*/ 15 w 32"/>
                <a:gd name="T3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" h="30">
                  <a:moveTo>
                    <a:pt x="15" y="0"/>
                  </a:moveTo>
                  <a:cubicBezTo>
                    <a:pt x="9" y="0"/>
                    <a:pt x="2" y="4"/>
                    <a:pt x="1" y="11"/>
                  </a:cubicBezTo>
                  <a:cubicBezTo>
                    <a:pt x="1" y="11"/>
                    <a:pt x="1" y="11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6"/>
                    <a:pt x="1" y="20"/>
                    <a:pt x="3" y="23"/>
                  </a:cubicBezTo>
                  <a:cubicBezTo>
                    <a:pt x="3" y="24"/>
                    <a:pt x="4" y="24"/>
                    <a:pt x="4" y="24"/>
                  </a:cubicBezTo>
                  <a:cubicBezTo>
                    <a:pt x="6" y="27"/>
                    <a:pt x="9" y="29"/>
                    <a:pt x="12" y="29"/>
                  </a:cubicBezTo>
                  <a:cubicBezTo>
                    <a:pt x="13" y="30"/>
                    <a:pt x="13" y="30"/>
                    <a:pt x="14" y="30"/>
                  </a:cubicBezTo>
                  <a:cubicBezTo>
                    <a:pt x="14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9" y="30"/>
                    <a:pt x="22" y="29"/>
                    <a:pt x="25" y="26"/>
                  </a:cubicBezTo>
                  <a:cubicBezTo>
                    <a:pt x="25" y="26"/>
                    <a:pt x="25" y="26"/>
                    <a:pt x="26" y="26"/>
                  </a:cubicBezTo>
                  <a:cubicBezTo>
                    <a:pt x="28" y="24"/>
                    <a:pt x="29" y="22"/>
                    <a:pt x="30" y="19"/>
                  </a:cubicBezTo>
                  <a:cubicBezTo>
                    <a:pt x="30" y="19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2" y="10"/>
                    <a:pt x="27" y="2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7" y="0"/>
                    <a:pt x="17" y="0"/>
                  </a:cubicBezTo>
                  <a:cubicBezTo>
                    <a:pt x="16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1" name="Freeform 116"/>
            <p:cNvSpPr>
              <a:spLocks/>
            </p:cNvSpPr>
            <p:nvPr/>
          </p:nvSpPr>
          <p:spPr bwMode="auto">
            <a:xfrm>
              <a:off x="-8151929" y="5102225"/>
              <a:ext cx="100013" cy="96838"/>
            </a:xfrm>
            <a:custGeom>
              <a:avLst/>
              <a:gdLst>
                <a:gd name="T0" fmla="*/ 15 w 31"/>
                <a:gd name="T1" fmla="*/ 0 h 30"/>
                <a:gd name="T2" fmla="*/ 6 w 31"/>
                <a:gd name="T3" fmla="*/ 3 h 30"/>
                <a:gd name="T4" fmla="*/ 5 w 31"/>
                <a:gd name="T5" fmla="*/ 4 h 30"/>
                <a:gd name="T6" fmla="*/ 1 w 31"/>
                <a:gd name="T7" fmla="*/ 12 h 30"/>
                <a:gd name="T8" fmla="*/ 0 w 31"/>
                <a:gd name="T9" fmla="*/ 16 h 30"/>
                <a:gd name="T10" fmla="*/ 0 w 31"/>
                <a:gd name="T11" fmla="*/ 17 h 30"/>
                <a:gd name="T12" fmla="*/ 6 w 31"/>
                <a:gd name="T13" fmla="*/ 27 h 30"/>
                <a:gd name="T14" fmla="*/ 7 w 31"/>
                <a:gd name="T15" fmla="*/ 28 h 30"/>
                <a:gd name="T16" fmla="*/ 12 w 31"/>
                <a:gd name="T17" fmla="*/ 30 h 30"/>
                <a:gd name="T18" fmla="*/ 15 w 31"/>
                <a:gd name="T19" fmla="*/ 30 h 30"/>
                <a:gd name="T20" fmla="*/ 17 w 31"/>
                <a:gd name="T21" fmla="*/ 30 h 30"/>
                <a:gd name="T22" fmla="*/ 18 w 31"/>
                <a:gd name="T23" fmla="*/ 30 h 30"/>
                <a:gd name="T24" fmla="*/ 30 w 31"/>
                <a:gd name="T25" fmla="*/ 19 h 30"/>
                <a:gd name="T26" fmla="*/ 30 w 31"/>
                <a:gd name="T27" fmla="*/ 18 h 30"/>
                <a:gd name="T28" fmla="*/ 30 w 31"/>
                <a:gd name="T29" fmla="*/ 18 h 30"/>
                <a:gd name="T30" fmla="*/ 27 w 31"/>
                <a:gd name="T31" fmla="*/ 5 h 30"/>
                <a:gd name="T32" fmla="*/ 26 w 31"/>
                <a:gd name="T33" fmla="*/ 4 h 30"/>
                <a:gd name="T34" fmla="*/ 18 w 31"/>
                <a:gd name="T35" fmla="*/ 0 h 30"/>
                <a:gd name="T36" fmla="*/ 15 w 31"/>
                <a:gd name="T3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cubicBezTo>
                    <a:pt x="12" y="0"/>
                    <a:pt x="8" y="1"/>
                    <a:pt x="6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6"/>
                    <a:pt x="1" y="9"/>
                    <a:pt x="1" y="12"/>
                  </a:cubicBezTo>
                  <a:cubicBezTo>
                    <a:pt x="0" y="13"/>
                    <a:pt x="0" y="14"/>
                    <a:pt x="0" y="16"/>
                  </a:cubicBezTo>
                  <a:cubicBezTo>
                    <a:pt x="0" y="16"/>
                    <a:pt x="0" y="16"/>
                    <a:pt x="0" y="17"/>
                  </a:cubicBezTo>
                  <a:cubicBezTo>
                    <a:pt x="1" y="21"/>
                    <a:pt x="3" y="25"/>
                    <a:pt x="6" y="27"/>
                  </a:cubicBezTo>
                  <a:cubicBezTo>
                    <a:pt x="7" y="27"/>
                    <a:pt x="7" y="27"/>
                    <a:pt x="7" y="28"/>
                  </a:cubicBezTo>
                  <a:cubicBezTo>
                    <a:pt x="9" y="29"/>
                    <a:pt x="10" y="29"/>
                    <a:pt x="12" y="30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16" y="30"/>
                    <a:pt x="16" y="30"/>
                    <a:pt x="17" y="30"/>
                  </a:cubicBezTo>
                  <a:cubicBezTo>
                    <a:pt x="17" y="30"/>
                    <a:pt x="17" y="30"/>
                    <a:pt x="18" y="30"/>
                  </a:cubicBezTo>
                  <a:cubicBezTo>
                    <a:pt x="24" y="29"/>
                    <a:pt x="29" y="25"/>
                    <a:pt x="30" y="19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1" y="13"/>
                    <a:pt x="30" y="8"/>
                    <a:pt x="27" y="5"/>
                  </a:cubicBezTo>
                  <a:cubicBezTo>
                    <a:pt x="26" y="5"/>
                    <a:pt x="26" y="4"/>
                    <a:pt x="26" y="4"/>
                  </a:cubicBezTo>
                  <a:cubicBezTo>
                    <a:pt x="24" y="2"/>
                    <a:pt x="21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2" name="Freeform 117"/>
            <p:cNvSpPr>
              <a:spLocks/>
            </p:cNvSpPr>
            <p:nvPr/>
          </p:nvSpPr>
          <p:spPr bwMode="auto">
            <a:xfrm>
              <a:off x="-7051792" y="4705350"/>
              <a:ext cx="103188" cy="96838"/>
            </a:xfrm>
            <a:custGeom>
              <a:avLst/>
              <a:gdLst>
                <a:gd name="T0" fmla="*/ 17 w 32"/>
                <a:gd name="T1" fmla="*/ 0 h 30"/>
                <a:gd name="T2" fmla="*/ 3 w 32"/>
                <a:gd name="T3" fmla="*/ 9 h 30"/>
                <a:gd name="T4" fmla="*/ 3 w 32"/>
                <a:gd name="T5" fmla="*/ 10 h 30"/>
                <a:gd name="T6" fmla="*/ 2 w 32"/>
                <a:gd name="T7" fmla="*/ 12 h 30"/>
                <a:gd name="T8" fmla="*/ 14 w 32"/>
                <a:gd name="T9" fmla="*/ 30 h 30"/>
                <a:gd name="T10" fmla="*/ 14 w 32"/>
                <a:gd name="T11" fmla="*/ 30 h 30"/>
                <a:gd name="T12" fmla="*/ 15 w 32"/>
                <a:gd name="T13" fmla="*/ 30 h 30"/>
                <a:gd name="T14" fmla="*/ 17 w 32"/>
                <a:gd name="T15" fmla="*/ 30 h 30"/>
                <a:gd name="T16" fmla="*/ 27 w 32"/>
                <a:gd name="T17" fmla="*/ 26 h 30"/>
                <a:gd name="T18" fmla="*/ 27 w 32"/>
                <a:gd name="T19" fmla="*/ 26 h 30"/>
                <a:gd name="T20" fmla="*/ 32 w 32"/>
                <a:gd name="T21" fmla="*/ 18 h 30"/>
                <a:gd name="T22" fmla="*/ 32 w 32"/>
                <a:gd name="T23" fmla="*/ 16 h 30"/>
                <a:gd name="T24" fmla="*/ 32 w 32"/>
                <a:gd name="T25" fmla="*/ 15 h 30"/>
                <a:gd name="T26" fmla="*/ 32 w 32"/>
                <a:gd name="T27" fmla="*/ 11 h 30"/>
                <a:gd name="T28" fmla="*/ 31 w 32"/>
                <a:gd name="T29" fmla="*/ 10 h 30"/>
                <a:gd name="T30" fmla="*/ 31 w 32"/>
                <a:gd name="T31" fmla="*/ 9 h 30"/>
                <a:gd name="T32" fmla="*/ 30 w 32"/>
                <a:gd name="T33" fmla="*/ 8 h 30"/>
                <a:gd name="T34" fmla="*/ 20 w 32"/>
                <a:gd name="T35" fmla="*/ 0 h 30"/>
                <a:gd name="T36" fmla="*/ 17 w 32"/>
                <a:gd name="T3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" h="30">
                  <a:moveTo>
                    <a:pt x="17" y="0"/>
                  </a:moveTo>
                  <a:cubicBezTo>
                    <a:pt x="11" y="0"/>
                    <a:pt x="6" y="3"/>
                    <a:pt x="3" y="9"/>
                  </a:cubicBezTo>
                  <a:cubicBezTo>
                    <a:pt x="3" y="9"/>
                    <a:pt x="3" y="9"/>
                    <a:pt x="3" y="10"/>
                  </a:cubicBezTo>
                  <a:cubicBezTo>
                    <a:pt x="2" y="10"/>
                    <a:pt x="2" y="11"/>
                    <a:pt x="2" y="12"/>
                  </a:cubicBezTo>
                  <a:cubicBezTo>
                    <a:pt x="0" y="20"/>
                    <a:pt x="6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6" y="30"/>
                    <a:pt x="16" y="30"/>
                    <a:pt x="17" y="30"/>
                  </a:cubicBezTo>
                  <a:cubicBezTo>
                    <a:pt x="20" y="30"/>
                    <a:pt x="24" y="29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9" y="24"/>
                    <a:pt x="31" y="21"/>
                    <a:pt x="32" y="18"/>
                  </a:cubicBezTo>
                  <a:cubicBezTo>
                    <a:pt x="32" y="17"/>
                    <a:pt x="32" y="17"/>
                    <a:pt x="32" y="16"/>
                  </a:cubicBezTo>
                  <a:cubicBezTo>
                    <a:pt x="32" y="16"/>
                    <a:pt x="32" y="16"/>
                    <a:pt x="32" y="15"/>
                  </a:cubicBezTo>
                  <a:cubicBezTo>
                    <a:pt x="32" y="14"/>
                    <a:pt x="32" y="13"/>
                    <a:pt x="32" y="11"/>
                  </a:cubicBezTo>
                  <a:cubicBezTo>
                    <a:pt x="31" y="11"/>
                    <a:pt x="31" y="11"/>
                    <a:pt x="31" y="10"/>
                  </a:cubicBezTo>
                  <a:cubicBezTo>
                    <a:pt x="31" y="10"/>
                    <a:pt x="31" y="9"/>
                    <a:pt x="31" y="9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8" y="4"/>
                    <a:pt x="24" y="1"/>
                    <a:pt x="20" y="0"/>
                  </a:cubicBezTo>
                  <a:cubicBezTo>
                    <a:pt x="19" y="0"/>
                    <a:pt x="18" y="0"/>
                    <a:pt x="17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3" name="Freeform 118"/>
            <p:cNvSpPr>
              <a:spLocks/>
            </p:cNvSpPr>
            <p:nvPr/>
          </p:nvSpPr>
          <p:spPr bwMode="auto">
            <a:xfrm>
              <a:off x="-8898054" y="3652838"/>
              <a:ext cx="96838" cy="96838"/>
            </a:xfrm>
            <a:custGeom>
              <a:avLst/>
              <a:gdLst>
                <a:gd name="T0" fmla="*/ 15 w 30"/>
                <a:gd name="T1" fmla="*/ 0 h 30"/>
                <a:gd name="T2" fmla="*/ 3 w 30"/>
                <a:gd name="T3" fmla="*/ 6 h 30"/>
                <a:gd name="T4" fmla="*/ 2 w 30"/>
                <a:gd name="T5" fmla="*/ 7 h 30"/>
                <a:gd name="T6" fmla="*/ 0 w 30"/>
                <a:gd name="T7" fmla="*/ 12 h 30"/>
                <a:gd name="T8" fmla="*/ 0 w 30"/>
                <a:gd name="T9" fmla="*/ 14 h 30"/>
                <a:gd name="T10" fmla="*/ 0 w 30"/>
                <a:gd name="T11" fmla="*/ 15 h 30"/>
                <a:gd name="T12" fmla="*/ 7 w 30"/>
                <a:gd name="T13" fmla="*/ 28 h 30"/>
                <a:gd name="T14" fmla="*/ 8 w 30"/>
                <a:gd name="T15" fmla="*/ 29 h 30"/>
                <a:gd name="T16" fmla="*/ 12 w 30"/>
                <a:gd name="T17" fmla="*/ 30 h 30"/>
                <a:gd name="T18" fmla="*/ 15 w 30"/>
                <a:gd name="T19" fmla="*/ 30 h 30"/>
                <a:gd name="T20" fmla="*/ 27 w 30"/>
                <a:gd name="T21" fmla="*/ 24 h 30"/>
                <a:gd name="T22" fmla="*/ 28 w 30"/>
                <a:gd name="T23" fmla="*/ 23 h 30"/>
                <a:gd name="T24" fmla="*/ 30 w 30"/>
                <a:gd name="T25" fmla="*/ 18 h 30"/>
                <a:gd name="T26" fmla="*/ 28 w 30"/>
                <a:gd name="T27" fmla="*/ 8 h 30"/>
                <a:gd name="T28" fmla="*/ 27 w 30"/>
                <a:gd name="T29" fmla="*/ 7 h 30"/>
                <a:gd name="T30" fmla="*/ 18 w 30"/>
                <a:gd name="T31" fmla="*/ 0 h 30"/>
                <a:gd name="T32" fmla="*/ 15 w 30"/>
                <a:gd name="T3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cubicBezTo>
                    <a:pt x="10" y="0"/>
                    <a:pt x="6" y="2"/>
                    <a:pt x="3" y="6"/>
                  </a:cubicBezTo>
                  <a:cubicBezTo>
                    <a:pt x="3" y="6"/>
                    <a:pt x="2" y="7"/>
                    <a:pt x="2" y="7"/>
                  </a:cubicBezTo>
                  <a:cubicBezTo>
                    <a:pt x="1" y="8"/>
                    <a:pt x="1" y="10"/>
                    <a:pt x="0" y="12"/>
                  </a:cubicBezTo>
                  <a:cubicBezTo>
                    <a:pt x="0" y="13"/>
                    <a:pt x="0" y="14"/>
                    <a:pt x="0" y="14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21"/>
                    <a:pt x="3" y="25"/>
                    <a:pt x="7" y="28"/>
                  </a:cubicBezTo>
                  <a:cubicBezTo>
                    <a:pt x="8" y="28"/>
                    <a:pt x="8" y="28"/>
                    <a:pt x="8" y="29"/>
                  </a:cubicBezTo>
                  <a:cubicBezTo>
                    <a:pt x="9" y="29"/>
                    <a:pt x="11" y="30"/>
                    <a:pt x="12" y="30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20" y="30"/>
                    <a:pt x="24" y="28"/>
                    <a:pt x="27" y="24"/>
                  </a:cubicBezTo>
                  <a:cubicBezTo>
                    <a:pt x="27" y="24"/>
                    <a:pt x="27" y="23"/>
                    <a:pt x="28" y="23"/>
                  </a:cubicBezTo>
                  <a:cubicBezTo>
                    <a:pt x="29" y="22"/>
                    <a:pt x="29" y="20"/>
                    <a:pt x="30" y="18"/>
                  </a:cubicBezTo>
                  <a:cubicBezTo>
                    <a:pt x="30" y="14"/>
                    <a:pt x="30" y="11"/>
                    <a:pt x="28" y="8"/>
                  </a:cubicBezTo>
                  <a:cubicBezTo>
                    <a:pt x="28" y="7"/>
                    <a:pt x="28" y="7"/>
                    <a:pt x="27" y="7"/>
                  </a:cubicBezTo>
                  <a:cubicBezTo>
                    <a:pt x="25" y="4"/>
                    <a:pt x="22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4" name="Freeform 119"/>
            <p:cNvSpPr>
              <a:spLocks/>
            </p:cNvSpPr>
            <p:nvPr/>
          </p:nvSpPr>
          <p:spPr bwMode="auto">
            <a:xfrm>
              <a:off x="-9766417" y="5237163"/>
              <a:ext cx="100013" cy="96838"/>
            </a:xfrm>
            <a:custGeom>
              <a:avLst/>
              <a:gdLst>
                <a:gd name="T0" fmla="*/ 16 w 31"/>
                <a:gd name="T1" fmla="*/ 0 h 30"/>
                <a:gd name="T2" fmla="*/ 13 w 31"/>
                <a:gd name="T3" fmla="*/ 0 h 30"/>
                <a:gd name="T4" fmla="*/ 12 w 31"/>
                <a:gd name="T5" fmla="*/ 1 h 30"/>
                <a:gd name="T6" fmla="*/ 1 w 31"/>
                <a:gd name="T7" fmla="*/ 12 h 30"/>
                <a:gd name="T8" fmla="*/ 3 w 31"/>
                <a:gd name="T9" fmla="*/ 24 h 30"/>
                <a:gd name="T10" fmla="*/ 4 w 31"/>
                <a:gd name="T11" fmla="*/ 25 h 30"/>
                <a:gd name="T12" fmla="*/ 13 w 31"/>
                <a:gd name="T13" fmla="*/ 30 h 30"/>
                <a:gd name="T14" fmla="*/ 16 w 31"/>
                <a:gd name="T15" fmla="*/ 30 h 30"/>
                <a:gd name="T16" fmla="*/ 21 w 31"/>
                <a:gd name="T17" fmla="*/ 29 h 30"/>
                <a:gd name="T18" fmla="*/ 22 w 31"/>
                <a:gd name="T19" fmla="*/ 29 h 30"/>
                <a:gd name="T20" fmla="*/ 29 w 31"/>
                <a:gd name="T21" fmla="*/ 22 h 30"/>
                <a:gd name="T22" fmla="*/ 30 w 31"/>
                <a:gd name="T23" fmla="*/ 21 h 30"/>
                <a:gd name="T24" fmla="*/ 30 w 31"/>
                <a:gd name="T25" fmla="*/ 18 h 30"/>
                <a:gd name="T26" fmla="*/ 31 w 31"/>
                <a:gd name="T27" fmla="*/ 14 h 30"/>
                <a:gd name="T28" fmla="*/ 31 w 31"/>
                <a:gd name="T29" fmla="*/ 13 h 30"/>
                <a:gd name="T30" fmla="*/ 29 w 31"/>
                <a:gd name="T31" fmla="*/ 8 h 30"/>
                <a:gd name="T32" fmla="*/ 28 w 31"/>
                <a:gd name="T33" fmla="*/ 7 h 30"/>
                <a:gd name="T34" fmla="*/ 23 w 31"/>
                <a:gd name="T35" fmla="*/ 2 h 30"/>
                <a:gd name="T36" fmla="*/ 22 w 31"/>
                <a:gd name="T37" fmla="*/ 2 h 30"/>
                <a:gd name="T38" fmla="*/ 19 w 31"/>
                <a:gd name="T39" fmla="*/ 0 h 30"/>
                <a:gd name="T40" fmla="*/ 18 w 31"/>
                <a:gd name="T41" fmla="*/ 0 h 30"/>
                <a:gd name="T42" fmla="*/ 17 w 31"/>
                <a:gd name="T43" fmla="*/ 0 h 30"/>
                <a:gd name="T44" fmla="*/ 16 w 31"/>
                <a:gd name="T4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0">
                  <a:moveTo>
                    <a:pt x="16" y="0"/>
                  </a:moveTo>
                  <a:cubicBezTo>
                    <a:pt x="15" y="0"/>
                    <a:pt x="14" y="0"/>
                    <a:pt x="13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6" y="2"/>
                    <a:pt x="2" y="6"/>
                    <a:pt x="1" y="12"/>
                  </a:cubicBezTo>
                  <a:cubicBezTo>
                    <a:pt x="0" y="16"/>
                    <a:pt x="1" y="21"/>
                    <a:pt x="3" y="24"/>
                  </a:cubicBezTo>
                  <a:cubicBezTo>
                    <a:pt x="3" y="24"/>
                    <a:pt x="4" y="24"/>
                    <a:pt x="4" y="25"/>
                  </a:cubicBezTo>
                  <a:cubicBezTo>
                    <a:pt x="6" y="27"/>
                    <a:pt x="9" y="29"/>
                    <a:pt x="13" y="30"/>
                  </a:cubicBezTo>
                  <a:cubicBezTo>
                    <a:pt x="14" y="30"/>
                    <a:pt x="15" y="30"/>
                    <a:pt x="16" y="30"/>
                  </a:cubicBezTo>
                  <a:cubicBezTo>
                    <a:pt x="18" y="30"/>
                    <a:pt x="19" y="30"/>
                    <a:pt x="21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5" y="27"/>
                    <a:pt x="28" y="25"/>
                    <a:pt x="29" y="22"/>
                  </a:cubicBezTo>
                  <a:cubicBezTo>
                    <a:pt x="29" y="22"/>
                    <a:pt x="29" y="21"/>
                    <a:pt x="30" y="21"/>
                  </a:cubicBezTo>
                  <a:cubicBezTo>
                    <a:pt x="30" y="20"/>
                    <a:pt x="30" y="19"/>
                    <a:pt x="30" y="18"/>
                  </a:cubicBezTo>
                  <a:cubicBezTo>
                    <a:pt x="31" y="17"/>
                    <a:pt x="31" y="16"/>
                    <a:pt x="31" y="14"/>
                  </a:cubicBezTo>
                  <a:cubicBezTo>
                    <a:pt x="31" y="14"/>
                    <a:pt x="31" y="14"/>
                    <a:pt x="31" y="13"/>
                  </a:cubicBezTo>
                  <a:cubicBezTo>
                    <a:pt x="30" y="12"/>
                    <a:pt x="30" y="10"/>
                    <a:pt x="29" y="8"/>
                  </a:cubicBezTo>
                  <a:cubicBezTo>
                    <a:pt x="29" y="8"/>
                    <a:pt x="29" y="7"/>
                    <a:pt x="28" y="7"/>
                  </a:cubicBezTo>
                  <a:cubicBezTo>
                    <a:pt x="27" y="5"/>
                    <a:pt x="25" y="3"/>
                    <a:pt x="23" y="2"/>
                  </a:cubicBezTo>
                  <a:cubicBezTo>
                    <a:pt x="23" y="2"/>
                    <a:pt x="23" y="2"/>
                    <a:pt x="22" y="2"/>
                  </a:cubicBezTo>
                  <a:cubicBezTo>
                    <a:pt x="21" y="1"/>
                    <a:pt x="20" y="1"/>
                    <a:pt x="19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18" y="0"/>
                    <a:pt x="18" y="0"/>
                    <a:pt x="17" y="0"/>
                  </a:cubicBezTo>
                  <a:cubicBezTo>
                    <a:pt x="17" y="0"/>
                    <a:pt x="16" y="0"/>
                    <a:pt x="1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5" name="Freeform 120"/>
            <p:cNvSpPr>
              <a:spLocks/>
            </p:cNvSpPr>
            <p:nvPr/>
          </p:nvSpPr>
          <p:spPr bwMode="auto">
            <a:xfrm>
              <a:off x="-8729779" y="4624388"/>
              <a:ext cx="103188" cy="96838"/>
            </a:xfrm>
            <a:custGeom>
              <a:avLst/>
              <a:gdLst>
                <a:gd name="T0" fmla="*/ 16 w 32"/>
                <a:gd name="T1" fmla="*/ 0 h 30"/>
                <a:gd name="T2" fmla="*/ 1 w 32"/>
                <a:gd name="T3" fmla="*/ 12 h 30"/>
                <a:gd name="T4" fmla="*/ 3 w 32"/>
                <a:gd name="T5" fmla="*/ 22 h 30"/>
                <a:gd name="T6" fmla="*/ 3 w 32"/>
                <a:gd name="T7" fmla="*/ 23 h 30"/>
                <a:gd name="T8" fmla="*/ 12 w 32"/>
                <a:gd name="T9" fmla="*/ 30 h 30"/>
                <a:gd name="T10" fmla="*/ 13 w 32"/>
                <a:gd name="T11" fmla="*/ 30 h 30"/>
                <a:gd name="T12" fmla="*/ 13 w 32"/>
                <a:gd name="T13" fmla="*/ 30 h 30"/>
                <a:gd name="T14" fmla="*/ 16 w 32"/>
                <a:gd name="T15" fmla="*/ 30 h 30"/>
                <a:gd name="T16" fmla="*/ 27 w 32"/>
                <a:gd name="T17" fmla="*/ 25 h 30"/>
                <a:gd name="T18" fmla="*/ 28 w 32"/>
                <a:gd name="T19" fmla="*/ 24 h 30"/>
                <a:gd name="T20" fmla="*/ 31 w 32"/>
                <a:gd name="T21" fmla="*/ 18 h 30"/>
                <a:gd name="T22" fmla="*/ 25 w 32"/>
                <a:gd name="T23" fmla="*/ 3 h 30"/>
                <a:gd name="T24" fmla="*/ 24 w 32"/>
                <a:gd name="T25" fmla="*/ 2 h 30"/>
                <a:gd name="T26" fmla="*/ 19 w 32"/>
                <a:gd name="T27" fmla="*/ 0 h 30"/>
                <a:gd name="T28" fmla="*/ 16 w 32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30">
                  <a:moveTo>
                    <a:pt x="16" y="0"/>
                  </a:moveTo>
                  <a:cubicBezTo>
                    <a:pt x="9" y="0"/>
                    <a:pt x="3" y="5"/>
                    <a:pt x="1" y="12"/>
                  </a:cubicBezTo>
                  <a:cubicBezTo>
                    <a:pt x="0" y="16"/>
                    <a:pt x="1" y="19"/>
                    <a:pt x="3" y="22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5" y="26"/>
                    <a:pt x="8" y="29"/>
                    <a:pt x="12" y="30"/>
                  </a:cubicBezTo>
                  <a:cubicBezTo>
                    <a:pt x="12" y="30"/>
                    <a:pt x="12" y="30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5" y="30"/>
                    <a:pt x="16" y="30"/>
                  </a:cubicBezTo>
                  <a:cubicBezTo>
                    <a:pt x="20" y="30"/>
                    <a:pt x="24" y="28"/>
                    <a:pt x="27" y="25"/>
                  </a:cubicBezTo>
                  <a:cubicBezTo>
                    <a:pt x="27" y="25"/>
                    <a:pt x="28" y="24"/>
                    <a:pt x="28" y="24"/>
                  </a:cubicBezTo>
                  <a:cubicBezTo>
                    <a:pt x="29" y="22"/>
                    <a:pt x="30" y="20"/>
                    <a:pt x="31" y="18"/>
                  </a:cubicBezTo>
                  <a:cubicBezTo>
                    <a:pt x="32" y="12"/>
                    <a:pt x="29" y="6"/>
                    <a:pt x="25" y="3"/>
                  </a:cubicBezTo>
                  <a:cubicBezTo>
                    <a:pt x="24" y="3"/>
                    <a:pt x="24" y="2"/>
                    <a:pt x="24" y="2"/>
                  </a:cubicBezTo>
                  <a:cubicBezTo>
                    <a:pt x="22" y="1"/>
                    <a:pt x="21" y="1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6" name="Freeform 121"/>
            <p:cNvSpPr>
              <a:spLocks/>
            </p:cNvSpPr>
            <p:nvPr/>
          </p:nvSpPr>
          <p:spPr bwMode="auto">
            <a:xfrm>
              <a:off x="-7577254" y="3797300"/>
              <a:ext cx="96838" cy="96838"/>
            </a:xfrm>
            <a:custGeom>
              <a:avLst/>
              <a:gdLst>
                <a:gd name="T0" fmla="*/ 15 w 30"/>
                <a:gd name="T1" fmla="*/ 0 h 30"/>
                <a:gd name="T2" fmla="*/ 0 w 30"/>
                <a:gd name="T3" fmla="*/ 12 h 30"/>
                <a:gd name="T4" fmla="*/ 0 w 30"/>
                <a:gd name="T5" fmla="*/ 19 h 30"/>
                <a:gd name="T6" fmla="*/ 1 w 30"/>
                <a:gd name="T7" fmla="*/ 20 h 30"/>
                <a:gd name="T8" fmla="*/ 12 w 30"/>
                <a:gd name="T9" fmla="*/ 30 h 30"/>
                <a:gd name="T10" fmla="*/ 15 w 30"/>
                <a:gd name="T11" fmla="*/ 30 h 30"/>
                <a:gd name="T12" fmla="*/ 15 w 30"/>
                <a:gd name="T13" fmla="*/ 30 h 30"/>
                <a:gd name="T14" fmla="*/ 16 w 30"/>
                <a:gd name="T15" fmla="*/ 30 h 30"/>
                <a:gd name="T16" fmla="*/ 30 w 30"/>
                <a:gd name="T17" fmla="*/ 18 h 30"/>
                <a:gd name="T18" fmla="*/ 30 w 30"/>
                <a:gd name="T19" fmla="*/ 16 h 30"/>
                <a:gd name="T20" fmla="*/ 30 w 30"/>
                <a:gd name="T21" fmla="*/ 15 h 30"/>
                <a:gd name="T22" fmla="*/ 29 w 30"/>
                <a:gd name="T23" fmla="*/ 8 h 30"/>
                <a:gd name="T24" fmla="*/ 28 w 30"/>
                <a:gd name="T25" fmla="*/ 8 h 30"/>
                <a:gd name="T26" fmla="*/ 18 w 30"/>
                <a:gd name="T27" fmla="*/ 0 h 30"/>
                <a:gd name="T28" fmla="*/ 15 w 30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cubicBezTo>
                    <a:pt x="8" y="0"/>
                    <a:pt x="2" y="5"/>
                    <a:pt x="0" y="12"/>
                  </a:cubicBezTo>
                  <a:cubicBezTo>
                    <a:pt x="0" y="14"/>
                    <a:pt x="0" y="17"/>
                    <a:pt x="0" y="19"/>
                  </a:cubicBezTo>
                  <a:cubicBezTo>
                    <a:pt x="1" y="19"/>
                    <a:pt x="1" y="19"/>
                    <a:pt x="1" y="20"/>
                  </a:cubicBezTo>
                  <a:cubicBezTo>
                    <a:pt x="2" y="25"/>
                    <a:pt x="7" y="29"/>
                    <a:pt x="12" y="30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23" y="30"/>
                    <a:pt x="28" y="25"/>
                    <a:pt x="30" y="18"/>
                  </a:cubicBezTo>
                  <a:cubicBezTo>
                    <a:pt x="30" y="18"/>
                    <a:pt x="30" y="17"/>
                    <a:pt x="30" y="16"/>
                  </a:cubicBezTo>
                  <a:cubicBezTo>
                    <a:pt x="30" y="16"/>
                    <a:pt x="30" y="16"/>
                    <a:pt x="30" y="15"/>
                  </a:cubicBezTo>
                  <a:cubicBezTo>
                    <a:pt x="30" y="13"/>
                    <a:pt x="30" y="11"/>
                    <a:pt x="29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6" y="4"/>
                    <a:pt x="23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7" name="Freeform 122"/>
            <p:cNvSpPr>
              <a:spLocks/>
            </p:cNvSpPr>
            <p:nvPr/>
          </p:nvSpPr>
          <p:spPr bwMode="auto">
            <a:xfrm>
              <a:off x="-9188567" y="6557963"/>
              <a:ext cx="103188" cy="96838"/>
            </a:xfrm>
            <a:custGeom>
              <a:avLst/>
              <a:gdLst>
                <a:gd name="T0" fmla="*/ 17 w 32"/>
                <a:gd name="T1" fmla="*/ 0 h 30"/>
                <a:gd name="T2" fmla="*/ 11 w 32"/>
                <a:gd name="T3" fmla="*/ 1 h 30"/>
                <a:gd name="T4" fmla="*/ 10 w 32"/>
                <a:gd name="T5" fmla="*/ 2 h 30"/>
                <a:gd name="T6" fmla="*/ 4 w 32"/>
                <a:gd name="T7" fmla="*/ 7 h 30"/>
                <a:gd name="T8" fmla="*/ 3 w 32"/>
                <a:gd name="T9" fmla="*/ 8 h 30"/>
                <a:gd name="T10" fmla="*/ 2 w 32"/>
                <a:gd name="T11" fmla="*/ 12 h 30"/>
                <a:gd name="T12" fmla="*/ 14 w 32"/>
                <a:gd name="T13" fmla="*/ 30 h 30"/>
                <a:gd name="T14" fmla="*/ 17 w 32"/>
                <a:gd name="T15" fmla="*/ 30 h 30"/>
                <a:gd name="T16" fmla="*/ 27 w 32"/>
                <a:gd name="T17" fmla="*/ 26 h 30"/>
                <a:gd name="T18" fmla="*/ 28 w 32"/>
                <a:gd name="T19" fmla="*/ 25 h 30"/>
                <a:gd name="T20" fmla="*/ 31 w 32"/>
                <a:gd name="T21" fmla="*/ 19 h 30"/>
                <a:gd name="T22" fmla="*/ 31 w 32"/>
                <a:gd name="T23" fmla="*/ 18 h 30"/>
                <a:gd name="T24" fmla="*/ 31 w 32"/>
                <a:gd name="T25" fmla="*/ 18 h 30"/>
                <a:gd name="T26" fmla="*/ 30 w 32"/>
                <a:gd name="T27" fmla="*/ 9 h 30"/>
                <a:gd name="T28" fmla="*/ 30 w 32"/>
                <a:gd name="T29" fmla="*/ 8 h 30"/>
                <a:gd name="T30" fmla="*/ 26 w 32"/>
                <a:gd name="T31" fmla="*/ 3 h 30"/>
                <a:gd name="T32" fmla="*/ 25 w 32"/>
                <a:gd name="T33" fmla="*/ 3 h 30"/>
                <a:gd name="T34" fmla="*/ 21 w 32"/>
                <a:gd name="T35" fmla="*/ 1 h 30"/>
                <a:gd name="T36" fmla="*/ 20 w 32"/>
                <a:gd name="T37" fmla="*/ 1 h 30"/>
                <a:gd name="T38" fmla="*/ 20 w 32"/>
                <a:gd name="T39" fmla="*/ 1 h 30"/>
                <a:gd name="T40" fmla="*/ 17 w 32"/>
                <a:gd name="T4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30">
                  <a:moveTo>
                    <a:pt x="17" y="0"/>
                  </a:moveTo>
                  <a:cubicBezTo>
                    <a:pt x="15" y="0"/>
                    <a:pt x="13" y="1"/>
                    <a:pt x="11" y="1"/>
                  </a:cubicBezTo>
                  <a:cubicBezTo>
                    <a:pt x="11" y="2"/>
                    <a:pt x="10" y="2"/>
                    <a:pt x="10" y="2"/>
                  </a:cubicBezTo>
                  <a:cubicBezTo>
                    <a:pt x="8" y="3"/>
                    <a:pt x="5" y="5"/>
                    <a:pt x="4" y="7"/>
                  </a:cubicBezTo>
                  <a:cubicBezTo>
                    <a:pt x="4" y="8"/>
                    <a:pt x="4" y="8"/>
                    <a:pt x="3" y="8"/>
                  </a:cubicBezTo>
                  <a:cubicBezTo>
                    <a:pt x="3" y="10"/>
                    <a:pt x="2" y="11"/>
                    <a:pt x="2" y="12"/>
                  </a:cubicBezTo>
                  <a:cubicBezTo>
                    <a:pt x="0" y="20"/>
                    <a:pt x="5" y="28"/>
                    <a:pt x="14" y="30"/>
                  </a:cubicBezTo>
                  <a:cubicBezTo>
                    <a:pt x="15" y="30"/>
                    <a:pt x="16" y="30"/>
                    <a:pt x="17" y="30"/>
                  </a:cubicBezTo>
                  <a:cubicBezTo>
                    <a:pt x="21" y="30"/>
                    <a:pt x="25" y="29"/>
                    <a:pt x="27" y="26"/>
                  </a:cubicBezTo>
                  <a:cubicBezTo>
                    <a:pt x="28" y="26"/>
                    <a:pt x="28" y="26"/>
                    <a:pt x="28" y="25"/>
                  </a:cubicBezTo>
                  <a:cubicBezTo>
                    <a:pt x="29" y="24"/>
                    <a:pt x="31" y="22"/>
                    <a:pt x="31" y="19"/>
                  </a:cubicBezTo>
                  <a:cubicBezTo>
                    <a:pt x="31" y="19"/>
                    <a:pt x="31" y="19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2" y="15"/>
                    <a:pt x="32" y="12"/>
                    <a:pt x="30" y="9"/>
                  </a:cubicBezTo>
                  <a:cubicBezTo>
                    <a:pt x="30" y="9"/>
                    <a:pt x="30" y="9"/>
                    <a:pt x="30" y="8"/>
                  </a:cubicBezTo>
                  <a:cubicBezTo>
                    <a:pt x="29" y="6"/>
                    <a:pt x="28" y="5"/>
                    <a:pt x="26" y="3"/>
                  </a:cubicBezTo>
                  <a:cubicBezTo>
                    <a:pt x="26" y="3"/>
                    <a:pt x="25" y="3"/>
                    <a:pt x="25" y="3"/>
                  </a:cubicBezTo>
                  <a:cubicBezTo>
                    <a:pt x="24" y="2"/>
                    <a:pt x="22" y="1"/>
                    <a:pt x="21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9" y="0"/>
                    <a:pt x="18" y="0"/>
                    <a:pt x="17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8" name="Freeform 123"/>
            <p:cNvSpPr>
              <a:spLocks/>
            </p:cNvSpPr>
            <p:nvPr/>
          </p:nvSpPr>
          <p:spPr bwMode="auto">
            <a:xfrm>
              <a:off x="-5859579" y="6813550"/>
              <a:ext cx="100013" cy="96838"/>
            </a:xfrm>
            <a:custGeom>
              <a:avLst/>
              <a:gdLst>
                <a:gd name="T0" fmla="*/ 15 w 31"/>
                <a:gd name="T1" fmla="*/ 0 h 30"/>
                <a:gd name="T2" fmla="*/ 11 w 31"/>
                <a:gd name="T3" fmla="*/ 1 h 30"/>
                <a:gd name="T4" fmla="*/ 10 w 31"/>
                <a:gd name="T5" fmla="*/ 1 h 30"/>
                <a:gd name="T6" fmla="*/ 6 w 31"/>
                <a:gd name="T7" fmla="*/ 3 h 30"/>
                <a:gd name="T8" fmla="*/ 5 w 31"/>
                <a:gd name="T9" fmla="*/ 4 h 30"/>
                <a:gd name="T10" fmla="*/ 0 w 31"/>
                <a:gd name="T11" fmla="*/ 12 h 30"/>
                <a:gd name="T12" fmla="*/ 0 w 31"/>
                <a:gd name="T13" fmla="*/ 17 h 30"/>
                <a:gd name="T14" fmla="*/ 0 w 31"/>
                <a:gd name="T15" fmla="*/ 18 h 30"/>
                <a:gd name="T16" fmla="*/ 12 w 31"/>
                <a:gd name="T17" fmla="*/ 30 h 30"/>
                <a:gd name="T18" fmla="*/ 15 w 31"/>
                <a:gd name="T19" fmla="*/ 30 h 30"/>
                <a:gd name="T20" fmla="*/ 30 w 31"/>
                <a:gd name="T21" fmla="*/ 18 h 30"/>
                <a:gd name="T22" fmla="*/ 18 w 31"/>
                <a:gd name="T23" fmla="*/ 0 h 30"/>
                <a:gd name="T24" fmla="*/ 15 w 31"/>
                <a:gd name="T2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cubicBezTo>
                    <a:pt x="14" y="0"/>
                    <a:pt x="12" y="0"/>
                    <a:pt x="1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8" y="2"/>
                    <a:pt x="7" y="2"/>
                    <a:pt x="6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6"/>
                    <a:pt x="1" y="9"/>
                    <a:pt x="0" y="12"/>
                  </a:cubicBezTo>
                  <a:cubicBezTo>
                    <a:pt x="0" y="14"/>
                    <a:pt x="0" y="15"/>
                    <a:pt x="0" y="17"/>
                  </a:cubicBezTo>
                  <a:cubicBezTo>
                    <a:pt x="0" y="17"/>
                    <a:pt x="0" y="18"/>
                    <a:pt x="0" y="18"/>
                  </a:cubicBezTo>
                  <a:cubicBezTo>
                    <a:pt x="1" y="24"/>
                    <a:pt x="6" y="29"/>
                    <a:pt x="12" y="30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22" y="30"/>
                    <a:pt x="28" y="25"/>
                    <a:pt x="30" y="18"/>
                  </a:cubicBezTo>
                  <a:cubicBezTo>
                    <a:pt x="31" y="10"/>
                    <a:pt x="26" y="2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9" name="Freeform 124"/>
            <p:cNvSpPr>
              <a:spLocks/>
            </p:cNvSpPr>
            <p:nvPr/>
          </p:nvSpPr>
          <p:spPr bwMode="auto">
            <a:xfrm>
              <a:off x="-8042392" y="6008688"/>
              <a:ext cx="100013" cy="96838"/>
            </a:xfrm>
            <a:custGeom>
              <a:avLst/>
              <a:gdLst>
                <a:gd name="T0" fmla="*/ 16 w 31"/>
                <a:gd name="T1" fmla="*/ 0 h 30"/>
                <a:gd name="T2" fmla="*/ 14 w 31"/>
                <a:gd name="T3" fmla="*/ 0 h 30"/>
                <a:gd name="T4" fmla="*/ 13 w 31"/>
                <a:gd name="T5" fmla="*/ 0 h 30"/>
                <a:gd name="T6" fmla="*/ 2 w 31"/>
                <a:gd name="T7" fmla="*/ 8 h 30"/>
                <a:gd name="T8" fmla="*/ 2 w 31"/>
                <a:gd name="T9" fmla="*/ 9 h 30"/>
                <a:gd name="T10" fmla="*/ 1 w 31"/>
                <a:gd name="T11" fmla="*/ 12 h 30"/>
                <a:gd name="T12" fmla="*/ 2 w 31"/>
                <a:gd name="T13" fmla="*/ 21 h 30"/>
                <a:gd name="T14" fmla="*/ 2 w 31"/>
                <a:gd name="T15" fmla="*/ 22 h 30"/>
                <a:gd name="T16" fmla="*/ 12 w 31"/>
                <a:gd name="T17" fmla="*/ 30 h 30"/>
                <a:gd name="T18" fmla="*/ 16 w 31"/>
                <a:gd name="T19" fmla="*/ 30 h 30"/>
                <a:gd name="T20" fmla="*/ 25 w 31"/>
                <a:gd name="T21" fmla="*/ 27 h 30"/>
                <a:gd name="T22" fmla="*/ 25 w 31"/>
                <a:gd name="T23" fmla="*/ 26 h 30"/>
                <a:gd name="T24" fmla="*/ 30 w 31"/>
                <a:gd name="T25" fmla="*/ 18 h 30"/>
                <a:gd name="T26" fmla="*/ 28 w 31"/>
                <a:gd name="T27" fmla="*/ 6 h 30"/>
                <a:gd name="T28" fmla="*/ 27 w 31"/>
                <a:gd name="T29" fmla="*/ 5 h 30"/>
                <a:gd name="T30" fmla="*/ 21 w 31"/>
                <a:gd name="T31" fmla="*/ 1 h 30"/>
                <a:gd name="T32" fmla="*/ 20 w 31"/>
                <a:gd name="T33" fmla="*/ 0 h 30"/>
                <a:gd name="T34" fmla="*/ 19 w 31"/>
                <a:gd name="T35" fmla="*/ 0 h 30"/>
                <a:gd name="T36" fmla="*/ 16 w 31"/>
                <a:gd name="T3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" h="30">
                  <a:moveTo>
                    <a:pt x="16" y="0"/>
                  </a:moveTo>
                  <a:cubicBezTo>
                    <a:pt x="15" y="0"/>
                    <a:pt x="15" y="0"/>
                    <a:pt x="14" y="0"/>
                  </a:cubicBezTo>
                  <a:cubicBezTo>
                    <a:pt x="14" y="0"/>
                    <a:pt x="14" y="0"/>
                    <a:pt x="13" y="0"/>
                  </a:cubicBezTo>
                  <a:cubicBezTo>
                    <a:pt x="8" y="1"/>
                    <a:pt x="4" y="4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10"/>
                    <a:pt x="1" y="11"/>
                    <a:pt x="1" y="12"/>
                  </a:cubicBezTo>
                  <a:cubicBezTo>
                    <a:pt x="0" y="15"/>
                    <a:pt x="1" y="18"/>
                    <a:pt x="2" y="21"/>
                  </a:cubicBezTo>
                  <a:cubicBezTo>
                    <a:pt x="2" y="21"/>
                    <a:pt x="2" y="22"/>
                    <a:pt x="2" y="22"/>
                  </a:cubicBezTo>
                  <a:cubicBezTo>
                    <a:pt x="4" y="26"/>
                    <a:pt x="8" y="29"/>
                    <a:pt x="12" y="30"/>
                  </a:cubicBezTo>
                  <a:cubicBezTo>
                    <a:pt x="13" y="30"/>
                    <a:pt x="14" y="30"/>
                    <a:pt x="16" y="30"/>
                  </a:cubicBezTo>
                  <a:cubicBezTo>
                    <a:pt x="19" y="30"/>
                    <a:pt x="22" y="29"/>
                    <a:pt x="25" y="27"/>
                  </a:cubicBezTo>
                  <a:cubicBezTo>
                    <a:pt x="25" y="27"/>
                    <a:pt x="25" y="26"/>
                    <a:pt x="25" y="26"/>
                  </a:cubicBezTo>
                  <a:cubicBezTo>
                    <a:pt x="28" y="24"/>
                    <a:pt x="30" y="21"/>
                    <a:pt x="30" y="18"/>
                  </a:cubicBezTo>
                  <a:cubicBezTo>
                    <a:pt x="31" y="14"/>
                    <a:pt x="30" y="9"/>
                    <a:pt x="28" y="6"/>
                  </a:cubicBezTo>
                  <a:cubicBezTo>
                    <a:pt x="28" y="6"/>
                    <a:pt x="27" y="6"/>
                    <a:pt x="27" y="5"/>
                  </a:cubicBezTo>
                  <a:cubicBezTo>
                    <a:pt x="26" y="3"/>
                    <a:pt x="23" y="2"/>
                    <a:pt x="21" y="1"/>
                  </a:cubicBezTo>
                  <a:cubicBezTo>
                    <a:pt x="20" y="1"/>
                    <a:pt x="20" y="1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0" name="Freeform 125"/>
            <p:cNvSpPr>
              <a:spLocks/>
            </p:cNvSpPr>
            <p:nvPr/>
          </p:nvSpPr>
          <p:spPr bwMode="auto">
            <a:xfrm>
              <a:off x="-5213467" y="5186363"/>
              <a:ext cx="103188" cy="100013"/>
            </a:xfrm>
            <a:custGeom>
              <a:avLst/>
              <a:gdLst>
                <a:gd name="T0" fmla="*/ 15 w 32"/>
                <a:gd name="T1" fmla="*/ 0 h 31"/>
                <a:gd name="T2" fmla="*/ 5 w 32"/>
                <a:gd name="T3" fmla="*/ 5 h 31"/>
                <a:gd name="T4" fmla="*/ 4 w 32"/>
                <a:gd name="T5" fmla="*/ 5 h 31"/>
                <a:gd name="T6" fmla="*/ 0 w 32"/>
                <a:gd name="T7" fmla="*/ 12 h 31"/>
                <a:gd name="T8" fmla="*/ 1 w 32"/>
                <a:gd name="T9" fmla="*/ 20 h 31"/>
                <a:gd name="T10" fmla="*/ 1 w 32"/>
                <a:gd name="T11" fmla="*/ 21 h 31"/>
                <a:gd name="T12" fmla="*/ 12 w 32"/>
                <a:gd name="T13" fmla="*/ 30 h 31"/>
                <a:gd name="T14" fmla="*/ 15 w 32"/>
                <a:gd name="T15" fmla="*/ 31 h 31"/>
                <a:gd name="T16" fmla="*/ 30 w 32"/>
                <a:gd name="T17" fmla="*/ 19 h 31"/>
                <a:gd name="T18" fmla="*/ 18 w 32"/>
                <a:gd name="T19" fmla="*/ 1 h 31"/>
                <a:gd name="T20" fmla="*/ 15 w 32"/>
                <a:gd name="T2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31">
                  <a:moveTo>
                    <a:pt x="15" y="0"/>
                  </a:moveTo>
                  <a:cubicBezTo>
                    <a:pt x="11" y="0"/>
                    <a:pt x="8" y="2"/>
                    <a:pt x="5" y="5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2" y="7"/>
                    <a:pt x="1" y="10"/>
                    <a:pt x="0" y="12"/>
                  </a:cubicBezTo>
                  <a:cubicBezTo>
                    <a:pt x="0" y="15"/>
                    <a:pt x="0" y="17"/>
                    <a:pt x="1" y="20"/>
                  </a:cubicBezTo>
                  <a:cubicBezTo>
                    <a:pt x="1" y="20"/>
                    <a:pt x="1" y="20"/>
                    <a:pt x="1" y="21"/>
                  </a:cubicBezTo>
                  <a:cubicBezTo>
                    <a:pt x="3" y="25"/>
                    <a:pt x="7" y="29"/>
                    <a:pt x="12" y="30"/>
                  </a:cubicBezTo>
                  <a:cubicBezTo>
                    <a:pt x="13" y="31"/>
                    <a:pt x="14" y="31"/>
                    <a:pt x="15" y="31"/>
                  </a:cubicBezTo>
                  <a:cubicBezTo>
                    <a:pt x="22" y="31"/>
                    <a:pt x="28" y="26"/>
                    <a:pt x="30" y="19"/>
                  </a:cubicBezTo>
                  <a:cubicBezTo>
                    <a:pt x="32" y="11"/>
                    <a:pt x="26" y="3"/>
                    <a:pt x="18" y="1"/>
                  </a:cubicBezTo>
                  <a:cubicBezTo>
                    <a:pt x="17" y="1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1" name="Freeform 126"/>
            <p:cNvSpPr>
              <a:spLocks/>
            </p:cNvSpPr>
            <p:nvPr/>
          </p:nvSpPr>
          <p:spPr bwMode="auto">
            <a:xfrm>
              <a:off x="-4807067" y="4106863"/>
              <a:ext cx="100013" cy="96838"/>
            </a:xfrm>
            <a:custGeom>
              <a:avLst/>
              <a:gdLst>
                <a:gd name="T0" fmla="*/ 15 w 31"/>
                <a:gd name="T1" fmla="*/ 0 h 30"/>
                <a:gd name="T2" fmla="*/ 0 w 31"/>
                <a:gd name="T3" fmla="*/ 12 h 30"/>
                <a:gd name="T4" fmla="*/ 0 w 31"/>
                <a:gd name="T5" fmla="*/ 12 h 30"/>
                <a:gd name="T6" fmla="*/ 0 w 31"/>
                <a:gd name="T7" fmla="*/ 13 h 30"/>
                <a:gd name="T8" fmla="*/ 0 w 31"/>
                <a:gd name="T9" fmla="*/ 17 h 30"/>
                <a:gd name="T10" fmla="*/ 0 w 31"/>
                <a:gd name="T11" fmla="*/ 18 h 30"/>
                <a:gd name="T12" fmla="*/ 0 w 31"/>
                <a:gd name="T13" fmla="*/ 19 h 30"/>
                <a:gd name="T14" fmla="*/ 1 w 31"/>
                <a:gd name="T15" fmla="*/ 20 h 30"/>
                <a:gd name="T16" fmla="*/ 3 w 31"/>
                <a:gd name="T17" fmla="*/ 25 h 30"/>
                <a:gd name="T18" fmla="*/ 4 w 31"/>
                <a:gd name="T19" fmla="*/ 26 h 30"/>
                <a:gd name="T20" fmla="*/ 12 w 31"/>
                <a:gd name="T21" fmla="*/ 30 h 30"/>
                <a:gd name="T22" fmla="*/ 15 w 31"/>
                <a:gd name="T23" fmla="*/ 30 h 30"/>
                <a:gd name="T24" fmla="*/ 30 w 31"/>
                <a:gd name="T25" fmla="*/ 18 h 30"/>
                <a:gd name="T26" fmla="*/ 18 w 31"/>
                <a:gd name="T27" fmla="*/ 0 h 30"/>
                <a:gd name="T28" fmla="*/ 15 w 31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cubicBezTo>
                    <a:pt x="8" y="0"/>
                    <a:pt x="2" y="5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3"/>
                    <a:pt x="0" y="13"/>
                  </a:cubicBezTo>
                  <a:cubicBezTo>
                    <a:pt x="0" y="15"/>
                    <a:pt x="0" y="16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9"/>
                  </a:cubicBezTo>
                  <a:cubicBezTo>
                    <a:pt x="0" y="19"/>
                    <a:pt x="0" y="19"/>
                    <a:pt x="1" y="20"/>
                  </a:cubicBezTo>
                  <a:cubicBezTo>
                    <a:pt x="1" y="22"/>
                    <a:pt x="2" y="23"/>
                    <a:pt x="3" y="25"/>
                  </a:cubicBezTo>
                  <a:cubicBezTo>
                    <a:pt x="4" y="25"/>
                    <a:pt x="4" y="25"/>
                    <a:pt x="4" y="26"/>
                  </a:cubicBezTo>
                  <a:cubicBezTo>
                    <a:pt x="6" y="28"/>
                    <a:pt x="9" y="29"/>
                    <a:pt x="12" y="30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22" y="30"/>
                    <a:pt x="28" y="25"/>
                    <a:pt x="30" y="18"/>
                  </a:cubicBezTo>
                  <a:cubicBezTo>
                    <a:pt x="31" y="10"/>
                    <a:pt x="26" y="2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2" name="Freeform 127"/>
            <p:cNvSpPr>
              <a:spLocks/>
            </p:cNvSpPr>
            <p:nvPr/>
          </p:nvSpPr>
          <p:spPr bwMode="auto">
            <a:xfrm>
              <a:off x="-6105642" y="3884613"/>
              <a:ext cx="100013" cy="96838"/>
            </a:xfrm>
            <a:custGeom>
              <a:avLst/>
              <a:gdLst>
                <a:gd name="T0" fmla="*/ 15 w 31"/>
                <a:gd name="T1" fmla="*/ 0 h 30"/>
                <a:gd name="T2" fmla="*/ 1 w 31"/>
                <a:gd name="T3" fmla="*/ 10 h 30"/>
                <a:gd name="T4" fmla="*/ 0 w 31"/>
                <a:gd name="T5" fmla="*/ 11 h 30"/>
                <a:gd name="T6" fmla="*/ 0 w 31"/>
                <a:gd name="T7" fmla="*/ 12 h 30"/>
                <a:gd name="T8" fmla="*/ 0 w 31"/>
                <a:gd name="T9" fmla="*/ 14 h 30"/>
                <a:gd name="T10" fmla="*/ 0 w 31"/>
                <a:gd name="T11" fmla="*/ 15 h 30"/>
                <a:gd name="T12" fmla="*/ 9 w 31"/>
                <a:gd name="T13" fmla="*/ 29 h 30"/>
                <a:gd name="T14" fmla="*/ 10 w 31"/>
                <a:gd name="T15" fmla="*/ 30 h 30"/>
                <a:gd name="T16" fmla="*/ 12 w 31"/>
                <a:gd name="T17" fmla="*/ 30 h 30"/>
                <a:gd name="T18" fmla="*/ 15 w 31"/>
                <a:gd name="T19" fmla="*/ 30 h 30"/>
                <a:gd name="T20" fmla="*/ 30 w 31"/>
                <a:gd name="T21" fmla="*/ 18 h 30"/>
                <a:gd name="T22" fmla="*/ 30 w 31"/>
                <a:gd name="T23" fmla="*/ 18 h 30"/>
                <a:gd name="T24" fmla="*/ 30 w 31"/>
                <a:gd name="T25" fmla="*/ 17 h 30"/>
                <a:gd name="T26" fmla="*/ 18 w 31"/>
                <a:gd name="T27" fmla="*/ 1 h 30"/>
                <a:gd name="T28" fmla="*/ 15 w 31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cubicBezTo>
                    <a:pt x="9" y="0"/>
                    <a:pt x="3" y="4"/>
                    <a:pt x="1" y="10"/>
                  </a:cubicBezTo>
                  <a:cubicBezTo>
                    <a:pt x="1" y="11"/>
                    <a:pt x="0" y="11"/>
                    <a:pt x="0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3"/>
                    <a:pt x="0" y="14"/>
                  </a:cubicBezTo>
                  <a:cubicBezTo>
                    <a:pt x="0" y="14"/>
                    <a:pt x="0" y="15"/>
                    <a:pt x="0" y="15"/>
                  </a:cubicBezTo>
                  <a:cubicBezTo>
                    <a:pt x="0" y="21"/>
                    <a:pt x="3" y="27"/>
                    <a:pt x="9" y="29"/>
                  </a:cubicBezTo>
                  <a:cubicBezTo>
                    <a:pt x="9" y="29"/>
                    <a:pt x="10" y="29"/>
                    <a:pt x="10" y="30"/>
                  </a:cubicBezTo>
                  <a:cubicBezTo>
                    <a:pt x="11" y="30"/>
                    <a:pt x="11" y="30"/>
                    <a:pt x="12" y="30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22" y="30"/>
                    <a:pt x="28" y="26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7"/>
                  </a:cubicBezTo>
                  <a:cubicBezTo>
                    <a:pt x="31" y="10"/>
                    <a:pt x="26" y="2"/>
                    <a:pt x="18" y="1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3" name="Freeform 128"/>
            <p:cNvSpPr>
              <a:spLocks/>
            </p:cNvSpPr>
            <p:nvPr/>
          </p:nvSpPr>
          <p:spPr bwMode="auto">
            <a:xfrm>
              <a:off x="-7148629" y="3568700"/>
              <a:ext cx="103188" cy="96838"/>
            </a:xfrm>
            <a:custGeom>
              <a:avLst/>
              <a:gdLst>
                <a:gd name="T0" fmla="*/ 15 w 32"/>
                <a:gd name="T1" fmla="*/ 0 h 30"/>
                <a:gd name="T2" fmla="*/ 1 w 32"/>
                <a:gd name="T3" fmla="*/ 9 h 30"/>
                <a:gd name="T4" fmla="*/ 1 w 32"/>
                <a:gd name="T5" fmla="*/ 10 h 30"/>
                <a:gd name="T6" fmla="*/ 0 w 32"/>
                <a:gd name="T7" fmla="*/ 12 h 30"/>
                <a:gd name="T8" fmla="*/ 0 w 32"/>
                <a:gd name="T9" fmla="*/ 12 h 30"/>
                <a:gd name="T10" fmla="*/ 0 w 32"/>
                <a:gd name="T11" fmla="*/ 13 h 30"/>
                <a:gd name="T12" fmla="*/ 2 w 32"/>
                <a:gd name="T13" fmla="*/ 22 h 30"/>
                <a:gd name="T14" fmla="*/ 2 w 32"/>
                <a:gd name="T15" fmla="*/ 22 h 30"/>
                <a:gd name="T16" fmla="*/ 12 w 32"/>
                <a:gd name="T17" fmla="*/ 30 h 30"/>
                <a:gd name="T18" fmla="*/ 15 w 32"/>
                <a:gd name="T19" fmla="*/ 30 h 30"/>
                <a:gd name="T20" fmla="*/ 29 w 32"/>
                <a:gd name="T21" fmla="*/ 20 h 30"/>
                <a:gd name="T22" fmla="*/ 30 w 32"/>
                <a:gd name="T23" fmla="*/ 19 h 30"/>
                <a:gd name="T24" fmla="*/ 30 w 32"/>
                <a:gd name="T25" fmla="*/ 18 h 30"/>
                <a:gd name="T26" fmla="*/ 18 w 32"/>
                <a:gd name="T27" fmla="*/ 0 h 30"/>
                <a:gd name="T28" fmla="*/ 15 w 32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30">
                  <a:moveTo>
                    <a:pt x="15" y="0"/>
                  </a:moveTo>
                  <a:cubicBezTo>
                    <a:pt x="9" y="0"/>
                    <a:pt x="3" y="3"/>
                    <a:pt x="1" y="9"/>
                  </a:cubicBezTo>
                  <a:cubicBezTo>
                    <a:pt x="1" y="9"/>
                    <a:pt x="1" y="10"/>
                    <a:pt x="1" y="10"/>
                  </a:cubicBezTo>
                  <a:cubicBezTo>
                    <a:pt x="1" y="11"/>
                    <a:pt x="0" y="11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3"/>
                    <a:pt x="0" y="13"/>
                  </a:cubicBezTo>
                  <a:cubicBezTo>
                    <a:pt x="0" y="16"/>
                    <a:pt x="0" y="19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4" y="26"/>
                    <a:pt x="8" y="29"/>
                    <a:pt x="12" y="30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22" y="30"/>
                    <a:pt x="27" y="26"/>
                    <a:pt x="29" y="20"/>
                  </a:cubicBezTo>
                  <a:cubicBezTo>
                    <a:pt x="29" y="19"/>
                    <a:pt x="30" y="19"/>
                    <a:pt x="30" y="19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2" y="10"/>
                    <a:pt x="26" y="2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4" name="Freeform 129"/>
            <p:cNvSpPr>
              <a:spLocks/>
            </p:cNvSpPr>
            <p:nvPr/>
          </p:nvSpPr>
          <p:spPr bwMode="auto">
            <a:xfrm>
              <a:off x="-8158279" y="3190875"/>
              <a:ext cx="103188" cy="96838"/>
            </a:xfrm>
            <a:custGeom>
              <a:avLst/>
              <a:gdLst>
                <a:gd name="T0" fmla="*/ 16 w 32"/>
                <a:gd name="T1" fmla="*/ 0 h 30"/>
                <a:gd name="T2" fmla="*/ 1 w 32"/>
                <a:gd name="T3" fmla="*/ 12 h 30"/>
                <a:gd name="T4" fmla="*/ 1 w 32"/>
                <a:gd name="T5" fmla="*/ 12 h 30"/>
                <a:gd name="T6" fmla="*/ 1 w 32"/>
                <a:gd name="T7" fmla="*/ 13 h 30"/>
                <a:gd name="T8" fmla="*/ 1 w 32"/>
                <a:gd name="T9" fmla="*/ 17 h 30"/>
                <a:gd name="T10" fmla="*/ 1 w 32"/>
                <a:gd name="T11" fmla="*/ 18 h 30"/>
                <a:gd name="T12" fmla="*/ 2 w 32"/>
                <a:gd name="T13" fmla="*/ 23 h 30"/>
                <a:gd name="T14" fmla="*/ 3 w 32"/>
                <a:gd name="T15" fmla="*/ 24 h 30"/>
                <a:gd name="T16" fmla="*/ 12 w 32"/>
                <a:gd name="T17" fmla="*/ 30 h 30"/>
                <a:gd name="T18" fmla="*/ 12 w 32"/>
                <a:gd name="T19" fmla="*/ 30 h 30"/>
                <a:gd name="T20" fmla="*/ 13 w 32"/>
                <a:gd name="T21" fmla="*/ 30 h 30"/>
                <a:gd name="T22" fmla="*/ 16 w 32"/>
                <a:gd name="T23" fmla="*/ 30 h 30"/>
                <a:gd name="T24" fmla="*/ 29 w 32"/>
                <a:gd name="T25" fmla="*/ 21 h 30"/>
                <a:gd name="T26" fmla="*/ 30 w 32"/>
                <a:gd name="T27" fmla="*/ 20 h 30"/>
                <a:gd name="T28" fmla="*/ 30 w 32"/>
                <a:gd name="T29" fmla="*/ 18 h 30"/>
                <a:gd name="T30" fmla="*/ 19 w 32"/>
                <a:gd name="T31" fmla="*/ 0 h 30"/>
                <a:gd name="T32" fmla="*/ 16 w 32"/>
                <a:gd name="T3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30">
                  <a:moveTo>
                    <a:pt x="16" y="0"/>
                  </a:moveTo>
                  <a:cubicBezTo>
                    <a:pt x="9" y="0"/>
                    <a:pt x="3" y="5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3"/>
                  </a:cubicBezTo>
                  <a:cubicBezTo>
                    <a:pt x="0" y="14"/>
                    <a:pt x="0" y="15"/>
                    <a:pt x="1" y="17"/>
                  </a:cubicBezTo>
                  <a:cubicBezTo>
                    <a:pt x="1" y="17"/>
                    <a:pt x="1" y="18"/>
                    <a:pt x="1" y="18"/>
                  </a:cubicBezTo>
                  <a:cubicBezTo>
                    <a:pt x="1" y="20"/>
                    <a:pt x="2" y="21"/>
                    <a:pt x="2" y="23"/>
                  </a:cubicBezTo>
                  <a:cubicBezTo>
                    <a:pt x="3" y="23"/>
                    <a:pt x="3" y="23"/>
                    <a:pt x="3" y="24"/>
                  </a:cubicBezTo>
                  <a:cubicBezTo>
                    <a:pt x="5" y="27"/>
                    <a:pt x="8" y="29"/>
                    <a:pt x="12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5" y="30"/>
                    <a:pt x="16" y="30"/>
                  </a:cubicBezTo>
                  <a:cubicBezTo>
                    <a:pt x="22" y="30"/>
                    <a:pt x="27" y="27"/>
                    <a:pt x="29" y="21"/>
                  </a:cubicBezTo>
                  <a:cubicBezTo>
                    <a:pt x="30" y="21"/>
                    <a:pt x="30" y="20"/>
                    <a:pt x="30" y="20"/>
                  </a:cubicBezTo>
                  <a:cubicBezTo>
                    <a:pt x="30" y="19"/>
                    <a:pt x="30" y="19"/>
                    <a:pt x="30" y="18"/>
                  </a:cubicBezTo>
                  <a:cubicBezTo>
                    <a:pt x="32" y="10"/>
                    <a:pt x="27" y="2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5" name="Freeform 130"/>
            <p:cNvSpPr>
              <a:spLocks/>
            </p:cNvSpPr>
            <p:nvPr/>
          </p:nvSpPr>
          <p:spPr bwMode="auto">
            <a:xfrm>
              <a:off x="-8336079" y="4040188"/>
              <a:ext cx="100013" cy="96838"/>
            </a:xfrm>
            <a:custGeom>
              <a:avLst/>
              <a:gdLst>
                <a:gd name="T0" fmla="*/ 15 w 31"/>
                <a:gd name="T1" fmla="*/ 0 h 30"/>
                <a:gd name="T2" fmla="*/ 3 w 31"/>
                <a:gd name="T3" fmla="*/ 6 h 30"/>
                <a:gd name="T4" fmla="*/ 3 w 31"/>
                <a:gd name="T5" fmla="*/ 7 h 30"/>
                <a:gd name="T6" fmla="*/ 1 w 31"/>
                <a:gd name="T7" fmla="*/ 11 h 30"/>
                <a:gd name="T8" fmla="*/ 1 w 31"/>
                <a:gd name="T9" fmla="*/ 12 h 30"/>
                <a:gd name="T10" fmla="*/ 1 w 31"/>
                <a:gd name="T11" fmla="*/ 12 h 30"/>
                <a:gd name="T12" fmla="*/ 0 w 31"/>
                <a:gd name="T13" fmla="*/ 15 h 30"/>
                <a:gd name="T14" fmla="*/ 0 w 31"/>
                <a:gd name="T15" fmla="*/ 16 h 30"/>
                <a:gd name="T16" fmla="*/ 7 w 31"/>
                <a:gd name="T17" fmla="*/ 27 h 30"/>
                <a:gd name="T18" fmla="*/ 8 w 31"/>
                <a:gd name="T19" fmla="*/ 28 h 30"/>
                <a:gd name="T20" fmla="*/ 12 w 31"/>
                <a:gd name="T21" fmla="*/ 29 h 30"/>
                <a:gd name="T22" fmla="*/ 15 w 31"/>
                <a:gd name="T23" fmla="*/ 30 h 30"/>
                <a:gd name="T24" fmla="*/ 30 w 31"/>
                <a:gd name="T25" fmla="*/ 18 h 30"/>
                <a:gd name="T26" fmla="*/ 27 w 31"/>
                <a:gd name="T27" fmla="*/ 5 h 30"/>
                <a:gd name="T28" fmla="*/ 26 w 31"/>
                <a:gd name="T29" fmla="*/ 4 h 30"/>
                <a:gd name="T30" fmla="*/ 19 w 31"/>
                <a:gd name="T31" fmla="*/ 0 h 30"/>
                <a:gd name="T32" fmla="*/ 19 w 31"/>
                <a:gd name="T33" fmla="*/ 0 h 30"/>
                <a:gd name="T34" fmla="*/ 18 w 31"/>
                <a:gd name="T35" fmla="*/ 0 h 30"/>
                <a:gd name="T36" fmla="*/ 15 w 31"/>
                <a:gd name="T3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cubicBezTo>
                    <a:pt x="11" y="0"/>
                    <a:pt x="6" y="2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2" y="8"/>
                    <a:pt x="1" y="9"/>
                    <a:pt x="1" y="11"/>
                  </a:cubicBezTo>
                  <a:cubicBezTo>
                    <a:pt x="1" y="11"/>
                    <a:pt x="1" y="11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3"/>
                    <a:pt x="0" y="14"/>
                    <a:pt x="0" y="15"/>
                  </a:cubicBezTo>
                  <a:cubicBezTo>
                    <a:pt x="0" y="15"/>
                    <a:pt x="0" y="15"/>
                    <a:pt x="0" y="16"/>
                  </a:cubicBezTo>
                  <a:cubicBezTo>
                    <a:pt x="1" y="20"/>
                    <a:pt x="3" y="24"/>
                    <a:pt x="7" y="27"/>
                  </a:cubicBezTo>
                  <a:cubicBezTo>
                    <a:pt x="7" y="27"/>
                    <a:pt x="7" y="27"/>
                    <a:pt x="8" y="28"/>
                  </a:cubicBezTo>
                  <a:cubicBezTo>
                    <a:pt x="9" y="28"/>
                    <a:pt x="11" y="29"/>
                    <a:pt x="12" y="29"/>
                  </a:cubicBezTo>
                  <a:cubicBezTo>
                    <a:pt x="13" y="30"/>
                    <a:pt x="14" y="30"/>
                    <a:pt x="15" y="30"/>
                  </a:cubicBezTo>
                  <a:cubicBezTo>
                    <a:pt x="22" y="30"/>
                    <a:pt x="29" y="25"/>
                    <a:pt x="30" y="18"/>
                  </a:cubicBezTo>
                  <a:cubicBezTo>
                    <a:pt x="31" y="13"/>
                    <a:pt x="30" y="8"/>
                    <a:pt x="27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4" y="2"/>
                    <a:pt x="22" y="1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6" name="Freeform 131"/>
            <p:cNvSpPr>
              <a:spLocks/>
            </p:cNvSpPr>
            <p:nvPr/>
          </p:nvSpPr>
          <p:spPr bwMode="auto">
            <a:xfrm>
              <a:off x="-9531467" y="3638550"/>
              <a:ext cx="100013" cy="96838"/>
            </a:xfrm>
            <a:custGeom>
              <a:avLst/>
              <a:gdLst>
                <a:gd name="T0" fmla="*/ 16 w 31"/>
                <a:gd name="T1" fmla="*/ 0 h 30"/>
                <a:gd name="T2" fmla="*/ 13 w 31"/>
                <a:gd name="T3" fmla="*/ 0 h 30"/>
                <a:gd name="T4" fmla="*/ 12 w 31"/>
                <a:gd name="T5" fmla="*/ 0 h 30"/>
                <a:gd name="T6" fmla="*/ 7 w 31"/>
                <a:gd name="T7" fmla="*/ 3 h 30"/>
                <a:gd name="T8" fmla="*/ 6 w 31"/>
                <a:gd name="T9" fmla="*/ 3 h 30"/>
                <a:gd name="T10" fmla="*/ 1 w 31"/>
                <a:gd name="T11" fmla="*/ 12 h 30"/>
                <a:gd name="T12" fmla="*/ 4 w 31"/>
                <a:gd name="T13" fmla="*/ 24 h 30"/>
                <a:gd name="T14" fmla="*/ 4 w 31"/>
                <a:gd name="T15" fmla="*/ 25 h 30"/>
                <a:gd name="T16" fmla="*/ 13 w 31"/>
                <a:gd name="T17" fmla="*/ 30 h 30"/>
                <a:gd name="T18" fmla="*/ 13 w 31"/>
                <a:gd name="T19" fmla="*/ 30 h 30"/>
                <a:gd name="T20" fmla="*/ 14 w 31"/>
                <a:gd name="T21" fmla="*/ 30 h 30"/>
                <a:gd name="T22" fmla="*/ 16 w 31"/>
                <a:gd name="T23" fmla="*/ 30 h 30"/>
                <a:gd name="T24" fmla="*/ 30 w 31"/>
                <a:gd name="T25" fmla="*/ 18 h 30"/>
                <a:gd name="T26" fmla="*/ 31 w 31"/>
                <a:gd name="T27" fmla="*/ 16 h 30"/>
                <a:gd name="T28" fmla="*/ 31 w 31"/>
                <a:gd name="T29" fmla="*/ 15 h 30"/>
                <a:gd name="T30" fmla="*/ 19 w 31"/>
                <a:gd name="T31" fmla="*/ 0 h 30"/>
                <a:gd name="T32" fmla="*/ 16 w 31"/>
                <a:gd name="T3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30">
                  <a:moveTo>
                    <a:pt x="16" y="0"/>
                  </a:moveTo>
                  <a:cubicBezTo>
                    <a:pt x="15" y="0"/>
                    <a:pt x="14" y="0"/>
                    <a:pt x="13" y="0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10" y="1"/>
                    <a:pt x="8" y="2"/>
                    <a:pt x="7" y="3"/>
                  </a:cubicBezTo>
                  <a:cubicBezTo>
                    <a:pt x="7" y="3"/>
                    <a:pt x="6" y="3"/>
                    <a:pt x="6" y="3"/>
                  </a:cubicBezTo>
                  <a:cubicBezTo>
                    <a:pt x="4" y="5"/>
                    <a:pt x="2" y="8"/>
                    <a:pt x="1" y="12"/>
                  </a:cubicBezTo>
                  <a:cubicBezTo>
                    <a:pt x="0" y="16"/>
                    <a:pt x="1" y="21"/>
                    <a:pt x="4" y="24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7" y="27"/>
                    <a:pt x="9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4" y="30"/>
                    <a:pt x="14" y="30"/>
                  </a:cubicBezTo>
                  <a:cubicBezTo>
                    <a:pt x="15" y="30"/>
                    <a:pt x="15" y="30"/>
                    <a:pt x="16" y="30"/>
                  </a:cubicBezTo>
                  <a:cubicBezTo>
                    <a:pt x="23" y="30"/>
                    <a:pt x="29" y="25"/>
                    <a:pt x="30" y="18"/>
                  </a:cubicBezTo>
                  <a:cubicBezTo>
                    <a:pt x="31" y="17"/>
                    <a:pt x="31" y="17"/>
                    <a:pt x="31" y="16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8"/>
                    <a:pt x="26" y="2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7" name="Freeform 132"/>
            <p:cNvSpPr>
              <a:spLocks/>
            </p:cNvSpPr>
            <p:nvPr/>
          </p:nvSpPr>
          <p:spPr bwMode="auto">
            <a:xfrm>
              <a:off x="-9634654" y="3144838"/>
              <a:ext cx="103188" cy="96838"/>
            </a:xfrm>
            <a:custGeom>
              <a:avLst/>
              <a:gdLst>
                <a:gd name="T0" fmla="*/ 16 w 32"/>
                <a:gd name="T1" fmla="*/ 0 h 30"/>
                <a:gd name="T2" fmla="*/ 4 w 32"/>
                <a:gd name="T3" fmla="*/ 6 h 30"/>
                <a:gd name="T4" fmla="*/ 3 w 32"/>
                <a:gd name="T5" fmla="*/ 7 h 30"/>
                <a:gd name="T6" fmla="*/ 1 w 32"/>
                <a:gd name="T7" fmla="*/ 12 h 30"/>
                <a:gd name="T8" fmla="*/ 3 w 32"/>
                <a:gd name="T9" fmla="*/ 24 h 30"/>
                <a:gd name="T10" fmla="*/ 4 w 32"/>
                <a:gd name="T11" fmla="*/ 24 h 30"/>
                <a:gd name="T12" fmla="*/ 13 w 32"/>
                <a:gd name="T13" fmla="*/ 30 h 30"/>
                <a:gd name="T14" fmla="*/ 16 w 32"/>
                <a:gd name="T15" fmla="*/ 30 h 30"/>
                <a:gd name="T16" fmla="*/ 19 w 32"/>
                <a:gd name="T17" fmla="*/ 30 h 30"/>
                <a:gd name="T18" fmla="*/ 20 w 32"/>
                <a:gd name="T19" fmla="*/ 30 h 30"/>
                <a:gd name="T20" fmla="*/ 28 w 32"/>
                <a:gd name="T21" fmla="*/ 24 h 30"/>
                <a:gd name="T22" fmla="*/ 29 w 32"/>
                <a:gd name="T23" fmla="*/ 24 h 30"/>
                <a:gd name="T24" fmla="*/ 31 w 32"/>
                <a:gd name="T25" fmla="*/ 18 h 30"/>
                <a:gd name="T26" fmla="*/ 31 w 32"/>
                <a:gd name="T27" fmla="*/ 18 h 30"/>
                <a:gd name="T28" fmla="*/ 31 w 32"/>
                <a:gd name="T29" fmla="*/ 17 h 30"/>
                <a:gd name="T30" fmla="*/ 19 w 32"/>
                <a:gd name="T31" fmla="*/ 1 h 30"/>
                <a:gd name="T32" fmla="*/ 16 w 32"/>
                <a:gd name="T3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30">
                  <a:moveTo>
                    <a:pt x="16" y="0"/>
                  </a:moveTo>
                  <a:cubicBezTo>
                    <a:pt x="11" y="0"/>
                    <a:pt x="7" y="3"/>
                    <a:pt x="4" y="6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9"/>
                    <a:pt x="2" y="10"/>
                    <a:pt x="1" y="12"/>
                  </a:cubicBezTo>
                  <a:cubicBezTo>
                    <a:pt x="0" y="16"/>
                    <a:pt x="1" y="20"/>
                    <a:pt x="3" y="24"/>
                  </a:cubicBezTo>
                  <a:cubicBezTo>
                    <a:pt x="3" y="24"/>
                    <a:pt x="4" y="24"/>
                    <a:pt x="4" y="24"/>
                  </a:cubicBezTo>
                  <a:cubicBezTo>
                    <a:pt x="6" y="27"/>
                    <a:pt x="9" y="29"/>
                    <a:pt x="13" y="30"/>
                  </a:cubicBezTo>
                  <a:cubicBezTo>
                    <a:pt x="14" y="30"/>
                    <a:pt x="15" y="30"/>
                    <a:pt x="16" y="30"/>
                  </a:cubicBezTo>
                  <a:cubicBezTo>
                    <a:pt x="17" y="30"/>
                    <a:pt x="18" y="30"/>
                    <a:pt x="19" y="30"/>
                  </a:cubicBezTo>
                  <a:cubicBezTo>
                    <a:pt x="19" y="30"/>
                    <a:pt x="19" y="30"/>
                    <a:pt x="20" y="30"/>
                  </a:cubicBezTo>
                  <a:cubicBezTo>
                    <a:pt x="23" y="29"/>
                    <a:pt x="26" y="27"/>
                    <a:pt x="28" y="24"/>
                  </a:cubicBezTo>
                  <a:cubicBezTo>
                    <a:pt x="28" y="24"/>
                    <a:pt x="29" y="24"/>
                    <a:pt x="29" y="24"/>
                  </a:cubicBezTo>
                  <a:cubicBezTo>
                    <a:pt x="30" y="22"/>
                    <a:pt x="30" y="20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7"/>
                  </a:cubicBezTo>
                  <a:cubicBezTo>
                    <a:pt x="32" y="10"/>
                    <a:pt x="27" y="2"/>
                    <a:pt x="19" y="1"/>
                  </a:cubicBezTo>
                  <a:cubicBezTo>
                    <a:pt x="18" y="0"/>
                    <a:pt x="17" y="0"/>
                    <a:pt x="16" y="0"/>
                  </a:cubicBezTo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138" name="내용 개체 틀 1"/>
          <p:cNvSpPr txBox="1">
            <a:spLocks/>
          </p:cNvSpPr>
          <p:nvPr/>
        </p:nvSpPr>
        <p:spPr>
          <a:xfrm>
            <a:off x="3062485" y="2146299"/>
            <a:ext cx="6443598" cy="3001324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4800" b="1" dirty="0" smtClean="0">
                <a:solidFill>
                  <a:schemeClr val="bg1"/>
                </a:solidFill>
              </a:rPr>
              <a:t>05</a:t>
            </a:r>
          </a:p>
          <a:p>
            <a:pPr marL="0" indent="0" algn="ctr">
              <a:buNone/>
            </a:pPr>
            <a:r>
              <a:rPr lang="ko-KR" altLang="en-US" sz="4800" b="1" dirty="0" smtClean="0">
                <a:solidFill>
                  <a:schemeClr val="bg1"/>
                </a:solidFill>
              </a:rPr>
              <a:t>간접보조사업비</a:t>
            </a:r>
            <a:endParaRPr lang="en-US" altLang="ko-KR" sz="48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ko-KR" altLang="en-US" sz="4800" b="1" dirty="0" err="1" smtClean="0">
                <a:solidFill>
                  <a:schemeClr val="bg1"/>
                </a:solidFill>
              </a:rPr>
              <a:t>구성계획</a:t>
            </a:r>
            <a:endParaRPr lang="ko-KR" altLang="en-US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831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1"/>
            <a:ext cx="12192000" cy="919155"/>
          </a:xfrm>
          <a:prstGeom prst="rect">
            <a:avLst/>
          </a:prstGeom>
          <a:gradFill>
            <a:gsLst>
              <a:gs pos="100000">
                <a:srgbClr val="0E5076"/>
              </a:gs>
              <a:gs pos="0">
                <a:srgbClr val="08293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10037520" y="35081"/>
            <a:ext cx="2115152" cy="887183"/>
            <a:chOff x="6163843" y="1729740"/>
            <a:chExt cx="1586364" cy="665387"/>
          </a:xfrm>
        </p:grpSpPr>
        <p:sp>
          <p:nvSpPr>
            <p:cNvPr id="5" name="Oval 526"/>
            <p:cNvSpPr>
              <a:spLocks noChangeArrowheads="1"/>
            </p:cNvSpPr>
            <p:nvPr/>
          </p:nvSpPr>
          <p:spPr bwMode="auto">
            <a:xfrm>
              <a:off x="6163843" y="1744500"/>
              <a:ext cx="10876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" name="Oval 527"/>
            <p:cNvSpPr>
              <a:spLocks noChangeArrowheads="1"/>
            </p:cNvSpPr>
            <p:nvPr/>
          </p:nvSpPr>
          <p:spPr bwMode="auto">
            <a:xfrm>
              <a:off x="6319217" y="1744500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" name="Oval 528"/>
            <p:cNvSpPr>
              <a:spLocks noChangeArrowheads="1"/>
            </p:cNvSpPr>
            <p:nvPr/>
          </p:nvSpPr>
          <p:spPr bwMode="auto">
            <a:xfrm>
              <a:off x="6473425" y="1742558"/>
              <a:ext cx="14760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" name="Oval 529"/>
            <p:cNvSpPr>
              <a:spLocks noChangeArrowheads="1"/>
            </p:cNvSpPr>
            <p:nvPr/>
          </p:nvSpPr>
          <p:spPr bwMode="auto">
            <a:xfrm>
              <a:off x="6628798" y="1741393"/>
              <a:ext cx="16703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" name="Oval 530"/>
            <p:cNvSpPr>
              <a:spLocks noChangeArrowheads="1"/>
            </p:cNvSpPr>
            <p:nvPr/>
          </p:nvSpPr>
          <p:spPr bwMode="auto">
            <a:xfrm>
              <a:off x="6784172" y="1741393"/>
              <a:ext cx="18257" cy="1864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" name="Oval 531"/>
            <p:cNvSpPr>
              <a:spLocks noChangeArrowheads="1"/>
            </p:cNvSpPr>
            <p:nvPr/>
          </p:nvSpPr>
          <p:spPr bwMode="auto">
            <a:xfrm>
              <a:off x="6937603" y="1739839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" name="Oval 532"/>
            <p:cNvSpPr>
              <a:spLocks noChangeArrowheads="1"/>
            </p:cNvSpPr>
            <p:nvPr/>
          </p:nvSpPr>
          <p:spPr bwMode="auto">
            <a:xfrm>
              <a:off x="7092200" y="1737120"/>
              <a:ext cx="26414" cy="2641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" name="Oval 533"/>
            <p:cNvSpPr>
              <a:spLocks noChangeArrowheads="1"/>
            </p:cNvSpPr>
            <p:nvPr/>
          </p:nvSpPr>
          <p:spPr bwMode="auto">
            <a:xfrm>
              <a:off x="7246408" y="1735955"/>
              <a:ext cx="29521" cy="2952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" name="Oval 534"/>
            <p:cNvSpPr>
              <a:spLocks noChangeArrowheads="1"/>
            </p:cNvSpPr>
            <p:nvPr/>
          </p:nvSpPr>
          <p:spPr bwMode="auto">
            <a:xfrm>
              <a:off x="7399839" y="1734401"/>
              <a:ext cx="34182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" name="Oval 535"/>
            <p:cNvSpPr>
              <a:spLocks noChangeArrowheads="1"/>
            </p:cNvSpPr>
            <p:nvPr/>
          </p:nvSpPr>
          <p:spPr bwMode="auto">
            <a:xfrm>
              <a:off x="7553659" y="1731294"/>
              <a:ext cx="39232" cy="3884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" name="Oval 536"/>
            <p:cNvSpPr>
              <a:spLocks noChangeArrowheads="1"/>
            </p:cNvSpPr>
            <p:nvPr/>
          </p:nvSpPr>
          <p:spPr bwMode="auto">
            <a:xfrm>
              <a:off x="7707868" y="1729740"/>
              <a:ext cx="42339" cy="4233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" name="Oval 537"/>
            <p:cNvSpPr>
              <a:spLocks noChangeArrowheads="1"/>
            </p:cNvSpPr>
            <p:nvPr/>
          </p:nvSpPr>
          <p:spPr bwMode="auto">
            <a:xfrm>
              <a:off x="6163843" y="1902593"/>
              <a:ext cx="10099" cy="9322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" name="Oval 538"/>
            <p:cNvSpPr>
              <a:spLocks noChangeArrowheads="1"/>
            </p:cNvSpPr>
            <p:nvPr/>
          </p:nvSpPr>
          <p:spPr bwMode="auto">
            <a:xfrm>
              <a:off x="6319217" y="1901039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" name="Oval 539"/>
            <p:cNvSpPr>
              <a:spLocks noChangeArrowheads="1"/>
            </p:cNvSpPr>
            <p:nvPr/>
          </p:nvSpPr>
          <p:spPr bwMode="auto">
            <a:xfrm>
              <a:off x="6473425" y="1899097"/>
              <a:ext cx="14760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" name="Oval 540"/>
            <p:cNvSpPr>
              <a:spLocks noChangeArrowheads="1"/>
            </p:cNvSpPr>
            <p:nvPr/>
          </p:nvSpPr>
          <p:spPr bwMode="auto">
            <a:xfrm>
              <a:off x="6628798" y="1897932"/>
              <a:ext cx="16703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" name="Oval 541"/>
            <p:cNvSpPr>
              <a:spLocks noChangeArrowheads="1"/>
            </p:cNvSpPr>
            <p:nvPr/>
          </p:nvSpPr>
          <p:spPr bwMode="auto">
            <a:xfrm>
              <a:off x="6784172" y="1897932"/>
              <a:ext cx="18257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" name="Oval 542"/>
            <p:cNvSpPr>
              <a:spLocks noChangeArrowheads="1"/>
            </p:cNvSpPr>
            <p:nvPr/>
          </p:nvSpPr>
          <p:spPr bwMode="auto">
            <a:xfrm>
              <a:off x="6937603" y="1896378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" name="Oval 543"/>
            <p:cNvSpPr>
              <a:spLocks noChangeArrowheads="1"/>
            </p:cNvSpPr>
            <p:nvPr/>
          </p:nvSpPr>
          <p:spPr bwMode="auto">
            <a:xfrm>
              <a:off x="7092200" y="1892494"/>
              <a:ext cx="26414" cy="2757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" name="Oval 544"/>
            <p:cNvSpPr>
              <a:spLocks noChangeArrowheads="1"/>
            </p:cNvSpPr>
            <p:nvPr/>
          </p:nvSpPr>
          <p:spPr bwMode="auto">
            <a:xfrm>
              <a:off x="7246408" y="1892494"/>
              <a:ext cx="28744" cy="2874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" name="Oval 545"/>
            <p:cNvSpPr>
              <a:spLocks noChangeArrowheads="1"/>
            </p:cNvSpPr>
            <p:nvPr/>
          </p:nvSpPr>
          <p:spPr bwMode="auto">
            <a:xfrm>
              <a:off x="7401005" y="1890552"/>
              <a:ext cx="32240" cy="3340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" name="Oval 546"/>
            <p:cNvSpPr>
              <a:spLocks noChangeArrowheads="1"/>
            </p:cNvSpPr>
            <p:nvPr/>
          </p:nvSpPr>
          <p:spPr bwMode="auto">
            <a:xfrm>
              <a:off x="7554436" y="1887832"/>
              <a:ext cx="37678" cy="3806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" name="Oval 547"/>
            <p:cNvSpPr>
              <a:spLocks noChangeArrowheads="1"/>
            </p:cNvSpPr>
            <p:nvPr/>
          </p:nvSpPr>
          <p:spPr bwMode="auto">
            <a:xfrm>
              <a:off x="7709033" y="1887056"/>
              <a:ext cx="40397" cy="3962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" name="Freeform 548"/>
            <p:cNvSpPr>
              <a:spLocks/>
            </p:cNvSpPr>
            <p:nvPr/>
          </p:nvSpPr>
          <p:spPr bwMode="auto">
            <a:xfrm>
              <a:off x="6163843" y="2058355"/>
              <a:ext cx="10099" cy="9322"/>
            </a:xfrm>
            <a:custGeom>
              <a:avLst/>
              <a:gdLst>
                <a:gd name="T0" fmla="*/ 6 w 11"/>
                <a:gd name="T1" fmla="*/ 0 h 10"/>
                <a:gd name="T2" fmla="*/ 0 w 11"/>
                <a:gd name="T3" fmla="*/ 5 h 10"/>
                <a:gd name="T4" fmla="*/ 6 w 11"/>
                <a:gd name="T5" fmla="*/ 10 h 10"/>
                <a:gd name="T6" fmla="*/ 11 w 11"/>
                <a:gd name="T7" fmla="*/ 5 h 10"/>
                <a:gd name="T8" fmla="*/ 6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6" y="0"/>
                  </a:moveTo>
                  <a:cubicBezTo>
                    <a:pt x="3" y="0"/>
                    <a:pt x="0" y="3"/>
                    <a:pt x="0" y="5"/>
                  </a:cubicBezTo>
                  <a:cubicBezTo>
                    <a:pt x="0" y="9"/>
                    <a:pt x="3" y="10"/>
                    <a:pt x="6" y="10"/>
                  </a:cubicBezTo>
                  <a:cubicBezTo>
                    <a:pt x="9" y="10"/>
                    <a:pt x="11" y="9"/>
                    <a:pt x="11" y="5"/>
                  </a:cubicBezTo>
                  <a:cubicBezTo>
                    <a:pt x="11" y="3"/>
                    <a:pt x="9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" name="Oval 549"/>
            <p:cNvSpPr>
              <a:spLocks noChangeArrowheads="1"/>
            </p:cNvSpPr>
            <p:nvPr/>
          </p:nvSpPr>
          <p:spPr bwMode="auto">
            <a:xfrm>
              <a:off x="6319217" y="2056413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Oval 550"/>
            <p:cNvSpPr>
              <a:spLocks noChangeArrowheads="1"/>
            </p:cNvSpPr>
            <p:nvPr/>
          </p:nvSpPr>
          <p:spPr bwMode="auto">
            <a:xfrm>
              <a:off x="6474590" y="2055636"/>
              <a:ext cx="13595" cy="147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Oval 551"/>
            <p:cNvSpPr>
              <a:spLocks noChangeArrowheads="1"/>
            </p:cNvSpPr>
            <p:nvPr/>
          </p:nvSpPr>
          <p:spPr bwMode="auto">
            <a:xfrm>
              <a:off x="6629575" y="2055636"/>
              <a:ext cx="15926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" name="Oval 552"/>
            <p:cNvSpPr>
              <a:spLocks noChangeArrowheads="1"/>
            </p:cNvSpPr>
            <p:nvPr/>
          </p:nvSpPr>
          <p:spPr bwMode="auto">
            <a:xfrm>
              <a:off x="6784172" y="2053694"/>
              <a:ext cx="18257" cy="1825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Oval 553"/>
            <p:cNvSpPr>
              <a:spLocks noChangeArrowheads="1"/>
            </p:cNvSpPr>
            <p:nvPr/>
          </p:nvSpPr>
          <p:spPr bwMode="auto">
            <a:xfrm>
              <a:off x="6937603" y="2051751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" name="Oval 554"/>
            <p:cNvSpPr>
              <a:spLocks noChangeArrowheads="1"/>
            </p:cNvSpPr>
            <p:nvPr/>
          </p:nvSpPr>
          <p:spPr bwMode="auto">
            <a:xfrm>
              <a:off x="7092200" y="2050198"/>
              <a:ext cx="26414" cy="2757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" name="Freeform 555"/>
            <p:cNvSpPr>
              <a:spLocks/>
            </p:cNvSpPr>
            <p:nvPr/>
          </p:nvSpPr>
          <p:spPr bwMode="auto">
            <a:xfrm>
              <a:off x="7246408" y="2048256"/>
              <a:ext cx="29521" cy="29521"/>
            </a:xfrm>
            <a:custGeom>
              <a:avLst/>
              <a:gdLst>
                <a:gd name="T0" fmla="*/ 16 w 32"/>
                <a:gd name="T1" fmla="*/ 0 h 32"/>
                <a:gd name="T2" fmla="*/ 0 w 32"/>
                <a:gd name="T3" fmla="*/ 16 h 32"/>
                <a:gd name="T4" fmla="*/ 16 w 32"/>
                <a:gd name="T5" fmla="*/ 32 h 32"/>
                <a:gd name="T6" fmla="*/ 32 w 32"/>
                <a:gd name="T7" fmla="*/ 16 h 32"/>
                <a:gd name="T8" fmla="*/ 16 w 3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7" y="0"/>
                    <a:pt x="0" y="8"/>
                    <a:pt x="0" y="16"/>
                  </a:cubicBezTo>
                  <a:cubicBezTo>
                    <a:pt x="0" y="26"/>
                    <a:pt x="7" y="32"/>
                    <a:pt x="16" y="32"/>
                  </a:cubicBezTo>
                  <a:cubicBezTo>
                    <a:pt x="24" y="32"/>
                    <a:pt x="32" y="26"/>
                    <a:pt x="32" y="16"/>
                  </a:cubicBezTo>
                  <a:cubicBezTo>
                    <a:pt x="32" y="8"/>
                    <a:pt x="24" y="0"/>
                    <a:pt x="1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" name="Oval 556"/>
            <p:cNvSpPr>
              <a:spLocks noChangeArrowheads="1"/>
            </p:cNvSpPr>
            <p:nvPr/>
          </p:nvSpPr>
          <p:spPr bwMode="auto">
            <a:xfrm>
              <a:off x="7401005" y="2046313"/>
              <a:ext cx="32240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Oval 557"/>
            <p:cNvSpPr>
              <a:spLocks noChangeArrowheads="1"/>
            </p:cNvSpPr>
            <p:nvPr/>
          </p:nvSpPr>
          <p:spPr bwMode="auto">
            <a:xfrm>
              <a:off x="7554436" y="2044371"/>
              <a:ext cx="37678" cy="3767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" name="Oval 558"/>
            <p:cNvSpPr>
              <a:spLocks noChangeArrowheads="1"/>
            </p:cNvSpPr>
            <p:nvPr/>
          </p:nvSpPr>
          <p:spPr bwMode="auto">
            <a:xfrm>
              <a:off x="7707868" y="2042818"/>
              <a:ext cx="42339" cy="4117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" name="Oval 559"/>
            <p:cNvSpPr>
              <a:spLocks noChangeArrowheads="1"/>
            </p:cNvSpPr>
            <p:nvPr/>
          </p:nvSpPr>
          <p:spPr bwMode="auto">
            <a:xfrm>
              <a:off x="6164620" y="2214894"/>
              <a:ext cx="9322" cy="9322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Oval 560"/>
            <p:cNvSpPr>
              <a:spLocks noChangeArrowheads="1"/>
            </p:cNvSpPr>
            <p:nvPr/>
          </p:nvSpPr>
          <p:spPr bwMode="auto">
            <a:xfrm>
              <a:off x="6319217" y="2212952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Oval 561"/>
            <p:cNvSpPr>
              <a:spLocks noChangeArrowheads="1"/>
            </p:cNvSpPr>
            <p:nvPr/>
          </p:nvSpPr>
          <p:spPr bwMode="auto">
            <a:xfrm>
              <a:off x="6474590" y="2212952"/>
              <a:ext cx="13595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" name="Oval 562"/>
            <p:cNvSpPr>
              <a:spLocks noChangeArrowheads="1"/>
            </p:cNvSpPr>
            <p:nvPr/>
          </p:nvSpPr>
          <p:spPr bwMode="auto">
            <a:xfrm>
              <a:off x="6629575" y="2212175"/>
              <a:ext cx="14760" cy="147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" name="Oval 563"/>
            <p:cNvSpPr>
              <a:spLocks noChangeArrowheads="1"/>
            </p:cNvSpPr>
            <p:nvPr/>
          </p:nvSpPr>
          <p:spPr bwMode="auto">
            <a:xfrm>
              <a:off x="6784172" y="2211009"/>
              <a:ext cx="17480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" name="Oval 564"/>
            <p:cNvSpPr>
              <a:spLocks noChangeArrowheads="1"/>
            </p:cNvSpPr>
            <p:nvPr/>
          </p:nvSpPr>
          <p:spPr bwMode="auto">
            <a:xfrm>
              <a:off x="6937603" y="2208290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" name="Oval 565"/>
            <p:cNvSpPr>
              <a:spLocks noChangeArrowheads="1"/>
            </p:cNvSpPr>
            <p:nvPr/>
          </p:nvSpPr>
          <p:spPr bwMode="auto">
            <a:xfrm>
              <a:off x="7092200" y="2207514"/>
              <a:ext cx="25637" cy="248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" name="Oval 566"/>
            <p:cNvSpPr>
              <a:spLocks noChangeArrowheads="1"/>
            </p:cNvSpPr>
            <p:nvPr/>
          </p:nvSpPr>
          <p:spPr bwMode="auto">
            <a:xfrm>
              <a:off x="7246408" y="2205571"/>
              <a:ext cx="28744" cy="2874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" name="Oval 567"/>
            <p:cNvSpPr>
              <a:spLocks noChangeArrowheads="1"/>
            </p:cNvSpPr>
            <p:nvPr/>
          </p:nvSpPr>
          <p:spPr bwMode="auto">
            <a:xfrm>
              <a:off x="7401005" y="2203629"/>
              <a:ext cx="32240" cy="3146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" name="Oval 568"/>
            <p:cNvSpPr>
              <a:spLocks noChangeArrowheads="1"/>
            </p:cNvSpPr>
            <p:nvPr/>
          </p:nvSpPr>
          <p:spPr bwMode="auto">
            <a:xfrm>
              <a:off x="7554436" y="2200910"/>
              <a:ext cx="37678" cy="3690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" name="Oval 569"/>
            <p:cNvSpPr>
              <a:spLocks noChangeArrowheads="1"/>
            </p:cNvSpPr>
            <p:nvPr/>
          </p:nvSpPr>
          <p:spPr bwMode="auto">
            <a:xfrm>
              <a:off x="7709033" y="2199356"/>
              <a:ext cx="40397" cy="4039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570"/>
            <p:cNvSpPr>
              <a:spLocks/>
            </p:cNvSpPr>
            <p:nvPr/>
          </p:nvSpPr>
          <p:spPr bwMode="auto">
            <a:xfrm>
              <a:off x="6164620" y="2371433"/>
              <a:ext cx="9322" cy="8157"/>
            </a:xfrm>
            <a:custGeom>
              <a:avLst/>
              <a:gdLst>
                <a:gd name="T0" fmla="*/ 5 w 10"/>
                <a:gd name="T1" fmla="*/ 0 h 9"/>
                <a:gd name="T2" fmla="*/ 0 w 10"/>
                <a:gd name="T3" fmla="*/ 5 h 9"/>
                <a:gd name="T4" fmla="*/ 5 w 10"/>
                <a:gd name="T5" fmla="*/ 9 h 9"/>
                <a:gd name="T6" fmla="*/ 10 w 10"/>
                <a:gd name="T7" fmla="*/ 5 h 9"/>
                <a:gd name="T8" fmla="*/ 5 w 10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5" y="0"/>
                  </a:moveTo>
                  <a:cubicBezTo>
                    <a:pt x="2" y="0"/>
                    <a:pt x="0" y="1"/>
                    <a:pt x="0" y="5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7" y="9"/>
                    <a:pt x="10" y="7"/>
                    <a:pt x="10" y="5"/>
                  </a:cubicBezTo>
                  <a:cubicBezTo>
                    <a:pt x="10" y="1"/>
                    <a:pt x="7" y="0"/>
                    <a:pt x="5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571"/>
            <p:cNvSpPr>
              <a:spLocks/>
            </p:cNvSpPr>
            <p:nvPr/>
          </p:nvSpPr>
          <p:spPr bwMode="auto">
            <a:xfrm>
              <a:off x="6319993" y="2370267"/>
              <a:ext cx="10099" cy="10488"/>
            </a:xfrm>
            <a:custGeom>
              <a:avLst/>
              <a:gdLst>
                <a:gd name="T0" fmla="*/ 6 w 11"/>
                <a:gd name="T1" fmla="*/ 0 h 11"/>
                <a:gd name="T2" fmla="*/ 0 w 11"/>
                <a:gd name="T3" fmla="*/ 6 h 11"/>
                <a:gd name="T4" fmla="*/ 6 w 11"/>
                <a:gd name="T5" fmla="*/ 11 h 11"/>
                <a:gd name="T6" fmla="*/ 11 w 11"/>
                <a:gd name="T7" fmla="*/ 6 h 11"/>
                <a:gd name="T8" fmla="*/ 6 w 11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6" y="0"/>
                  </a:moveTo>
                  <a:cubicBezTo>
                    <a:pt x="2" y="0"/>
                    <a:pt x="0" y="2"/>
                    <a:pt x="0" y="6"/>
                  </a:cubicBezTo>
                  <a:cubicBezTo>
                    <a:pt x="0" y="8"/>
                    <a:pt x="2" y="11"/>
                    <a:pt x="6" y="11"/>
                  </a:cubicBezTo>
                  <a:cubicBezTo>
                    <a:pt x="9" y="11"/>
                    <a:pt x="11" y="8"/>
                    <a:pt x="11" y="6"/>
                  </a:cubicBezTo>
                  <a:cubicBezTo>
                    <a:pt x="11" y="2"/>
                    <a:pt x="9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" name="Freeform 572"/>
            <p:cNvSpPr>
              <a:spLocks/>
            </p:cNvSpPr>
            <p:nvPr/>
          </p:nvSpPr>
          <p:spPr bwMode="auto">
            <a:xfrm>
              <a:off x="6475367" y="2369490"/>
              <a:ext cx="12042" cy="12042"/>
            </a:xfrm>
            <a:custGeom>
              <a:avLst/>
              <a:gdLst>
                <a:gd name="T0" fmla="*/ 6 w 13"/>
                <a:gd name="T1" fmla="*/ 0 h 13"/>
                <a:gd name="T2" fmla="*/ 0 w 13"/>
                <a:gd name="T3" fmla="*/ 7 h 13"/>
                <a:gd name="T4" fmla="*/ 6 w 13"/>
                <a:gd name="T5" fmla="*/ 13 h 13"/>
                <a:gd name="T6" fmla="*/ 13 w 13"/>
                <a:gd name="T7" fmla="*/ 7 h 13"/>
                <a:gd name="T8" fmla="*/ 6 w 13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6" y="0"/>
                  </a:moveTo>
                  <a:cubicBezTo>
                    <a:pt x="2" y="0"/>
                    <a:pt x="0" y="2"/>
                    <a:pt x="0" y="7"/>
                  </a:cubicBezTo>
                  <a:cubicBezTo>
                    <a:pt x="0" y="10"/>
                    <a:pt x="2" y="13"/>
                    <a:pt x="6" y="13"/>
                  </a:cubicBezTo>
                  <a:cubicBezTo>
                    <a:pt x="10" y="13"/>
                    <a:pt x="13" y="10"/>
                    <a:pt x="13" y="7"/>
                  </a:cubicBezTo>
                  <a:cubicBezTo>
                    <a:pt x="13" y="2"/>
                    <a:pt x="10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" name="Oval 573"/>
            <p:cNvSpPr>
              <a:spLocks noChangeArrowheads="1"/>
            </p:cNvSpPr>
            <p:nvPr/>
          </p:nvSpPr>
          <p:spPr bwMode="auto">
            <a:xfrm>
              <a:off x="6629575" y="2368713"/>
              <a:ext cx="14760" cy="1359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" name="Oval 574"/>
            <p:cNvSpPr>
              <a:spLocks noChangeArrowheads="1"/>
            </p:cNvSpPr>
            <p:nvPr/>
          </p:nvSpPr>
          <p:spPr bwMode="auto">
            <a:xfrm>
              <a:off x="6784172" y="2366771"/>
              <a:ext cx="17480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" name="Oval 575"/>
            <p:cNvSpPr>
              <a:spLocks noChangeArrowheads="1"/>
            </p:cNvSpPr>
            <p:nvPr/>
          </p:nvSpPr>
          <p:spPr bwMode="auto">
            <a:xfrm>
              <a:off x="6938769" y="2364829"/>
              <a:ext cx="20975" cy="2136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Freeform 576"/>
            <p:cNvSpPr>
              <a:spLocks/>
            </p:cNvSpPr>
            <p:nvPr/>
          </p:nvSpPr>
          <p:spPr bwMode="auto">
            <a:xfrm>
              <a:off x="7092977" y="2362887"/>
              <a:ext cx="24083" cy="2408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4 h 26"/>
                <a:gd name="T4" fmla="*/ 13 w 26"/>
                <a:gd name="T5" fmla="*/ 26 h 26"/>
                <a:gd name="T6" fmla="*/ 26 w 26"/>
                <a:gd name="T7" fmla="*/ 14 h 26"/>
                <a:gd name="T8" fmla="*/ 13 w 26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4"/>
                  </a:cubicBezTo>
                  <a:cubicBezTo>
                    <a:pt x="26" y="6"/>
                    <a:pt x="20" y="0"/>
                    <a:pt x="13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" name="Freeform 577"/>
            <p:cNvSpPr>
              <a:spLocks/>
            </p:cNvSpPr>
            <p:nvPr/>
          </p:nvSpPr>
          <p:spPr bwMode="auto">
            <a:xfrm>
              <a:off x="7246408" y="2360168"/>
              <a:ext cx="28744" cy="29521"/>
            </a:xfrm>
            <a:custGeom>
              <a:avLst/>
              <a:gdLst>
                <a:gd name="T0" fmla="*/ 16 w 31"/>
                <a:gd name="T1" fmla="*/ 0 h 32"/>
                <a:gd name="T2" fmla="*/ 0 w 31"/>
                <a:gd name="T3" fmla="*/ 17 h 32"/>
                <a:gd name="T4" fmla="*/ 16 w 31"/>
                <a:gd name="T5" fmla="*/ 32 h 32"/>
                <a:gd name="T6" fmla="*/ 31 w 31"/>
                <a:gd name="T7" fmla="*/ 17 h 32"/>
                <a:gd name="T8" fmla="*/ 16 w 31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2">
                  <a:moveTo>
                    <a:pt x="16" y="0"/>
                  </a:moveTo>
                  <a:cubicBezTo>
                    <a:pt x="7" y="0"/>
                    <a:pt x="0" y="7"/>
                    <a:pt x="0" y="17"/>
                  </a:cubicBezTo>
                  <a:cubicBezTo>
                    <a:pt x="0" y="25"/>
                    <a:pt x="7" y="32"/>
                    <a:pt x="16" y="32"/>
                  </a:cubicBezTo>
                  <a:cubicBezTo>
                    <a:pt x="24" y="32"/>
                    <a:pt x="31" y="25"/>
                    <a:pt x="31" y="17"/>
                  </a:cubicBezTo>
                  <a:cubicBezTo>
                    <a:pt x="31" y="7"/>
                    <a:pt x="24" y="0"/>
                    <a:pt x="1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" name="Oval 578"/>
            <p:cNvSpPr>
              <a:spLocks noChangeArrowheads="1"/>
            </p:cNvSpPr>
            <p:nvPr/>
          </p:nvSpPr>
          <p:spPr bwMode="auto">
            <a:xfrm>
              <a:off x="7401005" y="2359391"/>
              <a:ext cx="32240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Oval 579"/>
            <p:cNvSpPr>
              <a:spLocks noChangeArrowheads="1"/>
            </p:cNvSpPr>
            <p:nvPr/>
          </p:nvSpPr>
          <p:spPr bwMode="auto">
            <a:xfrm>
              <a:off x="7555213" y="2357449"/>
              <a:ext cx="36124" cy="3612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" name="Oval 580"/>
            <p:cNvSpPr>
              <a:spLocks noChangeArrowheads="1"/>
            </p:cNvSpPr>
            <p:nvPr/>
          </p:nvSpPr>
          <p:spPr bwMode="auto">
            <a:xfrm>
              <a:off x="7709033" y="2354730"/>
              <a:ext cx="40397" cy="4039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cxnSp>
        <p:nvCxnSpPr>
          <p:cNvPr id="60" name="직선 연결선 59"/>
          <p:cNvCxnSpPr/>
          <p:nvPr/>
        </p:nvCxnSpPr>
        <p:spPr>
          <a:xfrm>
            <a:off x="0" y="920192"/>
            <a:ext cx="12192000" cy="0"/>
          </a:xfrm>
          <a:prstGeom prst="line">
            <a:avLst/>
          </a:prstGeom>
          <a:ln w="317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내용 개체 틀 69"/>
          <p:cNvSpPr txBox="1">
            <a:spLocks/>
          </p:cNvSpPr>
          <p:nvPr/>
        </p:nvSpPr>
        <p:spPr>
          <a:xfrm>
            <a:off x="488636" y="246597"/>
            <a:ext cx="8012339" cy="4501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ko-KR" altLang="en-US" sz="2800" b="1" kern="1200" spc="-1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간접보조사업비 </a:t>
            </a:r>
            <a:r>
              <a:rPr lang="ko-KR" altLang="en-US" dirty="0" err="1"/>
              <a:t>구성계획</a:t>
            </a:r>
            <a:endParaRPr kumimoji="0" lang="ko-KR" altLang="en-US" dirty="0"/>
          </a:p>
        </p:txBody>
      </p:sp>
      <p:sp>
        <p:nvSpPr>
          <p:cNvPr id="62" name="내용 개체 틀 69"/>
          <p:cNvSpPr txBox="1">
            <a:spLocks/>
          </p:cNvSpPr>
          <p:nvPr/>
        </p:nvSpPr>
        <p:spPr>
          <a:xfrm>
            <a:off x="637327" y="1266357"/>
            <a:ext cx="8012339" cy="4501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lang="ko-KR" altLang="en-US" sz="2400" kern="1200" spc="-150" baseline="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ko-KR" altLang="en-US" sz="2800" b="1" kern="1200" spc="-1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+mn-lt"/>
              </a:rPr>
              <a:t>간접보조사업비 집행계획</a:t>
            </a:r>
            <a:endParaRPr kumimoji="0" lang="ko-KR" altLang="en-US" dirty="0">
              <a:latin typeface="+mn-lt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0F045447-D644-4892-8E51-A92A4294C058}"/>
              </a:ext>
            </a:extLst>
          </p:cNvPr>
          <p:cNvSpPr/>
          <p:nvPr/>
        </p:nvSpPr>
        <p:spPr>
          <a:xfrm>
            <a:off x="497627" y="1296143"/>
            <a:ext cx="88900" cy="358925"/>
          </a:xfrm>
          <a:prstGeom prst="rect">
            <a:avLst/>
          </a:prstGeom>
          <a:solidFill>
            <a:srgbClr val="FBA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64" name="Rectangle 1"/>
          <p:cNvSpPr>
            <a:spLocks noChangeArrowheads="1"/>
          </p:cNvSpPr>
          <p:nvPr/>
        </p:nvSpPr>
        <p:spPr bwMode="auto">
          <a:xfrm>
            <a:off x="10753667" y="1448181"/>
            <a:ext cx="840295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한양중고딕"/>
              </a:rPr>
              <a:t>단위 </a:t>
            </a:r>
            <a:r>
              <a:rPr kumimoji="0" lang="en-US" altLang="ko-KR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한양중고딕"/>
              </a:rPr>
              <a:t>: </a:t>
            </a:r>
            <a:r>
              <a:rPr kumimoji="0" lang="ko-KR" altLang="en-US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한양중고딕"/>
              </a:rPr>
              <a:t>원</a:t>
            </a:r>
            <a:endParaRPr kumimoji="0" lang="ko-KR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graphicFrame>
        <p:nvGraphicFramePr>
          <p:cNvPr id="65" name="표 64">
            <a:extLst>
              <a:ext uri="{FF2B5EF4-FFF2-40B4-BE49-F238E27FC236}">
                <a16:creationId xmlns:a16="http://schemas.microsoft.com/office/drawing/2014/main" id="{F6082379-5A9A-491A-AAEB-92DB9F32C6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6863221"/>
              </p:ext>
            </p:extLst>
          </p:nvPr>
        </p:nvGraphicFramePr>
        <p:xfrm>
          <a:off x="481746" y="1748941"/>
          <a:ext cx="11103449" cy="5060964"/>
        </p:xfrm>
        <a:graphic>
          <a:graphicData uri="http://schemas.openxmlformats.org/drawingml/2006/table">
            <a:tbl>
              <a:tblPr/>
              <a:tblGrid>
                <a:gridCol w="1380610">
                  <a:extLst>
                    <a:ext uri="{9D8B030D-6E8A-4147-A177-3AD203B41FA5}">
                      <a16:colId xmlns:a16="http://schemas.microsoft.com/office/drawing/2014/main" val="2845733953"/>
                    </a:ext>
                  </a:extLst>
                </a:gridCol>
                <a:gridCol w="1342238">
                  <a:extLst>
                    <a:ext uri="{9D8B030D-6E8A-4147-A177-3AD203B41FA5}">
                      <a16:colId xmlns:a16="http://schemas.microsoft.com/office/drawing/2014/main" val="2902714872"/>
                    </a:ext>
                  </a:extLst>
                </a:gridCol>
                <a:gridCol w="2114026">
                  <a:extLst>
                    <a:ext uri="{9D8B030D-6E8A-4147-A177-3AD203B41FA5}">
                      <a16:colId xmlns:a16="http://schemas.microsoft.com/office/drawing/2014/main" val="3277230918"/>
                    </a:ext>
                  </a:extLst>
                </a:gridCol>
                <a:gridCol w="1043447">
                  <a:extLst>
                    <a:ext uri="{9D8B030D-6E8A-4147-A177-3AD203B41FA5}">
                      <a16:colId xmlns:a16="http://schemas.microsoft.com/office/drawing/2014/main" val="2039677809"/>
                    </a:ext>
                  </a:extLst>
                </a:gridCol>
                <a:gridCol w="1043447">
                  <a:extLst>
                    <a:ext uri="{9D8B030D-6E8A-4147-A177-3AD203B41FA5}">
                      <a16:colId xmlns:a16="http://schemas.microsoft.com/office/drawing/2014/main" val="2037960878"/>
                    </a:ext>
                  </a:extLst>
                </a:gridCol>
                <a:gridCol w="1043447">
                  <a:extLst>
                    <a:ext uri="{9D8B030D-6E8A-4147-A177-3AD203B41FA5}">
                      <a16:colId xmlns:a16="http://schemas.microsoft.com/office/drawing/2014/main" val="2337859755"/>
                    </a:ext>
                  </a:extLst>
                </a:gridCol>
                <a:gridCol w="1043447">
                  <a:extLst>
                    <a:ext uri="{9D8B030D-6E8A-4147-A177-3AD203B41FA5}">
                      <a16:colId xmlns:a16="http://schemas.microsoft.com/office/drawing/2014/main" val="2476428264"/>
                    </a:ext>
                  </a:extLst>
                </a:gridCol>
                <a:gridCol w="1043447">
                  <a:extLst>
                    <a:ext uri="{9D8B030D-6E8A-4147-A177-3AD203B41FA5}">
                      <a16:colId xmlns:a16="http://schemas.microsoft.com/office/drawing/2014/main" val="1086832228"/>
                    </a:ext>
                  </a:extLst>
                </a:gridCol>
                <a:gridCol w="1049340">
                  <a:extLst>
                    <a:ext uri="{9D8B030D-6E8A-4147-A177-3AD203B41FA5}">
                      <a16:colId xmlns:a16="http://schemas.microsoft.com/office/drawing/2014/main" val="614015164"/>
                    </a:ext>
                  </a:extLst>
                </a:gridCol>
              </a:tblGrid>
              <a:tr h="227449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비목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세목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내용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산출내역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합계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비고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7641021"/>
                  </a:ext>
                </a:extLst>
              </a:tr>
              <a:tr h="4220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단가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참여율</a:t>
                      </a:r>
                      <a:r>
                        <a:rPr lang="en-US" altLang="ko-KR" sz="1000" b="1" kern="0" spc="-100" dirty="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,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횟수 등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기간</a:t>
                      </a:r>
                      <a:r>
                        <a:rPr lang="en-US" altLang="ko-KR" sz="1000" b="1" kern="0" spc="-100" dirty="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,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인원 등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국고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보조금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자기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부담금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431030"/>
                  </a:ext>
                </a:extLst>
              </a:tr>
              <a:tr h="227449">
                <a:tc rowSpan="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인건비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기타직보수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5041"/>
                  </a:ext>
                </a:extLst>
              </a:tr>
              <a:tr h="2274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1352695"/>
                  </a:ext>
                </a:extLst>
              </a:tr>
              <a:tr h="2274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일용임금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752029"/>
                  </a:ext>
                </a:extLst>
              </a:tr>
              <a:tr h="2274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9710216"/>
                  </a:ext>
                </a:extLst>
              </a:tr>
              <a:tr h="227449">
                <a:tc rowSpan="15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운영비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일반수용비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6566677"/>
                  </a:ext>
                </a:extLst>
              </a:tr>
              <a:tr h="2274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5066054"/>
                  </a:ext>
                </a:extLst>
              </a:tr>
              <a:tr h="2274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0466697"/>
                  </a:ext>
                </a:extLst>
              </a:tr>
              <a:tr h="2274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6961115"/>
                  </a:ext>
                </a:extLst>
              </a:tr>
              <a:tr h="2274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5306494"/>
                  </a:ext>
                </a:extLst>
              </a:tr>
              <a:tr h="2274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임차료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572955"/>
                  </a:ext>
                </a:extLst>
              </a:tr>
              <a:tr h="2274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3231251"/>
                  </a:ext>
                </a:extLst>
              </a:tr>
              <a:tr h="2274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3446154"/>
                  </a:ext>
                </a:extLst>
              </a:tr>
              <a:tr h="2274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3894366"/>
                  </a:ext>
                </a:extLst>
              </a:tr>
              <a:tr h="2274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일반용역비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1968687"/>
                  </a:ext>
                </a:extLst>
              </a:tr>
              <a:tr h="2274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7342513"/>
                  </a:ext>
                </a:extLst>
              </a:tr>
              <a:tr h="2274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992744"/>
                  </a:ext>
                </a:extLst>
              </a:tr>
              <a:tr h="2274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832663"/>
                  </a:ext>
                </a:extLst>
              </a:tr>
              <a:tr h="2274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기타운영비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852100"/>
                  </a:ext>
                </a:extLst>
              </a:tr>
              <a:tr h="2274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0039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0209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1"/>
            <a:ext cx="12192000" cy="919155"/>
          </a:xfrm>
          <a:prstGeom prst="rect">
            <a:avLst/>
          </a:prstGeom>
          <a:gradFill>
            <a:gsLst>
              <a:gs pos="100000">
                <a:srgbClr val="0E5076"/>
              </a:gs>
              <a:gs pos="0">
                <a:srgbClr val="08293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10037520" y="35081"/>
            <a:ext cx="2115152" cy="887183"/>
            <a:chOff x="6163843" y="1729740"/>
            <a:chExt cx="1586364" cy="665387"/>
          </a:xfrm>
        </p:grpSpPr>
        <p:sp>
          <p:nvSpPr>
            <p:cNvPr id="5" name="Oval 526"/>
            <p:cNvSpPr>
              <a:spLocks noChangeArrowheads="1"/>
            </p:cNvSpPr>
            <p:nvPr/>
          </p:nvSpPr>
          <p:spPr bwMode="auto">
            <a:xfrm>
              <a:off x="6163843" y="1744500"/>
              <a:ext cx="10876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" name="Oval 527"/>
            <p:cNvSpPr>
              <a:spLocks noChangeArrowheads="1"/>
            </p:cNvSpPr>
            <p:nvPr/>
          </p:nvSpPr>
          <p:spPr bwMode="auto">
            <a:xfrm>
              <a:off x="6319217" y="1744500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" name="Oval 528"/>
            <p:cNvSpPr>
              <a:spLocks noChangeArrowheads="1"/>
            </p:cNvSpPr>
            <p:nvPr/>
          </p:nvSpPr>
          <p:spPr bwMode="auto">
            <a:xfrm>
              <a:off x="6473425" y="1742558"/>
              <a:ext cx="14760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" name="Oval 529"/>
            <p:cNvSpPr>
              <a:spLocks noChangeArrowheads="1"/>
            </p:cNvSpPr>
            <p:nvPr/>
          </p:nvSpPr>
          <p:spPr bwMode="auto">
            <a:xfrm>
              <a:off x="6628798" y="1741393"/>
              <a:ext cx="16703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" name="Oval 530"/>
            <p:cNvSpPr>
              <a:spLocks noChangeArrowheads="1"/>
            </p:cNvSpPr>
            <p:nvPr/>
          </p:nvSpPr>
          <p:spPr bwMode="auto">
            <a:xfrm>
              <a:off x="6784172" y="1741393"/>
              <a:ext cx="18257" cy="1864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" name="Oval 531"/>
            <p:cNvSpPr>
              <a:spLocks noChangeArrowheads="1"/>
            </p:cNvSpPr>
            <p:nvPr/>
          </p:nvSpPr>
          <p:spPr bwMode="auto">
            <a:xfrm>
              <a:off x="6937603" y="1739839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" name="Oval 532"/>
            <p:cNvSpPr>
              <a:spLocks noChangeArrowheads="1"/>
            </p:cNvSpPr>
            <p:nvPr/>
          </p:nvSpPr>
          <p:spPr bwMode="auto">
            <a:xfrm>
              <a:off x="7092200" y="1737120"/>
              <a:ext cx="26414" cy="2641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" name="Oval 533"/>
            <p:cNvSpPr>
              <a:spLocks noChangeArrowheads="1"/>
            </p:cNvSpPr>
            <p:nvPr/>
          </p:nvSpPr>
          <p:spPr bwMode="auto">
            <a:xfrm>
              <a:off x="7246408" y="1735955"/>
              <a:ext cx="29521" cy="2952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" name="Oval 534"/>
            <p:cNvSpPr>
              <a:spLocks noChangeArrowheads="1"/>
            </p:cNvSpPr>
            <p:nvPr/>
          </p:nvSpPr>
          <p:spPr bwMode="auto">
            <a:xfrm>
              <a:off x="7399839" y="1734401"/>
              <a:ext cx="34182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" name="Oval 535"/>
            <p:cNvSpPr>
              <a:spLocks noChangeArrowheads="1"/>
            </p:cNvSpPr>
            <p:nvPr/>
          </p:nvSpPr>
          <p:spPr bwMode="auto">
            <a:xfrm>
              <a:off x="7553659" y="1731294"/>
              <a:ext cx="39232" cy="3884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" name="Oval 536"/>
            <p:cNvSpPr>
              <a:spLocks noChangeArrowheads="1"/>
            </p:cNvSpPr>
            <p:nvPr/>
          </p:nvSpPr>
          <p:spPr bwMode="auto">
            <a:xfrm>
              <a:off x="7707868" y="1729740"/>
              <a:ext cx="42339" cy="4233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" name="Oval 537"/>
            <p:cNvSpPr>
              <a:spLocks noChangeArrowheads="1"/>
            </p:cNvSpPr>
            <p:nvPr/>
          </p:nvSpPr>
          <p:spPr bwMode="auto">
            <a:xfrm>
              <a:off x="6163843" y="1902593"/>
              <a:ext cx="10099" cy="9322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" name="Oval 538"/>
            <p:cNvSpPr>
              <a:spLocks noChangeArrowheads="1"/>
            </p:cNvSpPr>
            <p:nvPr/>
          </p:nvSpPr>
          <p:spPr bwMode="auto">
            <a:xfrm>
              <a:off x="6319217" y="1901039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" name="Oval 539"/>
            <p:cNvSpPr>
              <a:spLocks noChangeArrowheads="1"/>
            </p:cNvSpPr>
            <p:nvPr/>
          </p:nvSpPr>
          <p:spPr bwMode="auto">
            <a:xfrm>
              <a:off x="6473425" y="1899097"/>
              <a:ext cx="14760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" name="Oval 540"/>
            <p:cNvSpPr>
              <a:spLocks noChangeArrowheads="1"/>
            </p:cNvSpPr>
            <p:nvPr/>
          </p:nvSpPr>
          <p:spPr bwMode="auto">
            <a:xfrm>
              <a:off x="6628798" y="1897932"/>
              <a:ext cx="16703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" name="Oval 541"/>
            <p:cNvSpPr>
              <a:spLocks noChangeArrowheads="1"/>
            </p:cNvSpPr>
            <p:nvPr/>
          </p:nvSpPr>
          <p:spPr bwMode="auto">
            <a:xfrm>
              <a:off x="6784172" y="1897932"/>
              <a:ext cx="18257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" name="Oval 542"/>
            <p:cNvSpPr>
              <a:spLocks noChangeArrowheads="1"/>
            </p:cNvSpPr>
            <p:nvPr/>
          </p:nvSpPr>
          <p:spPr bwMode="auto">
            <a:xfrm>
              <a:off x="6937603" y="1896378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" name="Oval 543"/>
            <p:cNvSpPr>
              <a:spLocks noChangeArrowheads="1"/>
            </p:cNvSpPr>
            <p:nvPr/>
          </p:nvSpPr>
          <p:spPr bwMode="auto">
            <a:xfrm>
              <a:off x="7092200" y="1892494"/>
              <a:ext cx="26414" cy="2757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" name="Oval 544"/>
            <p:cNvSpPr>
              <a:spLocks noChangeArrowheads="1"/>
            </p:cNvSpPr>
            <p:nvPr/>
          </p:nvSpPr>
          <p:spPr bwMode="auto">
            <a:xfrm>
              <a:off x="7246408" y="1892494"/>
              <a:ext cx="28744" cy="2874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" name="Oval 545"/>
            <p:cNvSpPr>
              <a:spLocks noChangeArrowheads="1"/>
            </p:cNvSpPr>
            <p:nvPr/>
          </p:nvSpPr>
          <p:spPr bwMode="auto">
            <a:xfrm>
              <a:off x="7401005" y="1890552"/>
              <a:ext cx="32240" cy="3340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" name="Oval 546"/>
            <p:cNvSpPr>
              <a:spLocks noChangeArrowheads="1"/>
            </p:cNvSpPr>
            <p:nvPr/>
          </p:nvSpPr>
          <p:spPr bwMode="auto">
            <a:xfrm>
              <a:off x="7554436" y="1887832"/>
              <a:ext cx="37678" cy="3806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" name="Oval 547"/>
            <p:cNvSpPr>
              <a:spLocks noChangeArrowheads="1"/>
            </p:cNvSpPr>
            <p:nvPr/>
          </p:nvSpPr>
          <p:spPr bwMode="auto">
            <a:xfrm>
              <a:off x="7709033" y="1887056"/>
              <a:ext cx="40397" cy="3962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" name="Freeform 548"/>
            <p:cNvSpPr>
              <a:spLocks/>
            </p:cNvSpPr>
            <p:nvPr/>
          </p:nvSpPr>
          <p:spPr bwMode="auto">
            <a:xfrm>
              <a:off x="6163843" y="2058355"/>
              <a:ext cx="10099" cy="9322"/>
            </a:xfrm>
            <a:custGeom>
              <a:avLst/>
              <a:gdLst>
                <a:gd name="T0" fmla="*/ 6 w 11"/>
                <a:gd name="T1" fmla="*/ 0 h 10"/>
                <a:gd name="T2" fmla="*/ 0 w 11"/>
                <a:gd name="T3" fmla="*/ 5 h 10"/>
                <a:gd name="T4" fmla="*/ 6 w 11"/>
                <a:gd name="T5" fmla="*/ 10 h 10"/>
                <a:gd name="T6" fmla="*/ 11 w 11"/>
                <a:gd name="T7" fmla="*/ 5 h 10"/>
                <a:gd name="T8" fmla="*/ 6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6" y="0"/>
                  </a:moveTo>
                  <a:cubicBezTo>
                    <a:pt x="3" y="0"/>
                    <a:pt x="0" y="3"/>
                    <a:pt x="0" y="5"/>
                  </a:cubicBezTo>
                  <a:cubicBezTo>
                    <a:pt x="0" y="9"/>
                    <a:pt x="3" y="10"/>
                    <a:pt x="6" y="10"/>
                  </a:cubicBezTo>
                  <a:cubicBezTo>
                    <a:pt x="9" y="10"/>
                    <a:pt x="11" y="9"/>
                    <a:pt x="11" y="5"/>
                  </a:cubicBezTo>
                  <a:cubicBezTo>
                    <a:pt x="11" y="3"/>
                    <a:pt x="9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" name="Oval 549"/>
            <p:cNvSpPr>
              <a:spLocks noChangeArrowheads="1"/>
            </p:cNvSpPr>
            <p:nvPr/>
          </p:nvSpPr>
          <p:spPr bwMode="auto">
            <a:xfrm>
              <a:off x="6319217" y="2056413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Oval 550"/>
            <p:cNvSpPr>
              <a:spLocks noChangeArrowheads="1"/>
            </p:cNvSpPr>
            <p:nvPr/>
          </p:nvSpPr>
          <p:spPr bwMode="auto">
            <a:xfrm>
              <a:off x="6474590" y="2055636"/>
              <a:ext cx="13595" cy="147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Oval 551"/>
            <p:cNvSpPr>
              <a:spLocks noChangeArrowheads="1"/>
            </p:cNvSpPr>
            <p:nvPr/>
          </p:nvSpPr>
          <p:spPr bwMode="auto">
            <a:xfrm>
              <a:off x="6629575" y="2055636"/>
              <a:ext cx="15926" cy="1553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" name="Oval 552"/>
            <p:cNvSpPr>
              <a:spLocks noChangeArrowheads="1"/>
            </p:cNvSpPr>
            <p:nvPr/>
          </p:nvSpPr>
          <p:spPr bwMode="auto">
            <a:xfrm>
              <a:off x="6784172" y="2053694"/>
              <a:ext cx="18257" cy="1825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Oval 553"/>
            <p:cNvSpPr>
              <a:spLocks noChangeArrowheads="1"/>
            </p:cNvSpPr>
            <p:nvPr/>
          </p:nvSpPr>
          <p:spPr bwMode="auto">
            <a:xfrm>
              <a:off x="6937603" y="2051751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" name="Oval 554"/>
            <p:cNvSpPr>
              <a:spLocks noChangeArrowheads="1"/>
            </p:cNvSpPr>
            <p:nvPr/>
          </p:nvSpPr>
          <p:spPr bwMode="auto">
            <a:xfrm>
              <a:off x="7092200" y="2050198"/>
              <a:ext cx="26414" cy="27579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" name="Freeform 555"/>
            <p:cNvSpPr>
              <a:spLocks/>
            </p:cNvSpPr>
            <p:nvPr/>
          </p:nvSpPr>
          <p:spPr bwMode="auto">
            <a:xfrm>
              <a:off x="7246408" y="2048256"/>
              <a:ext cx="29521" cy="29521"/>
            </a:xfrm>
            <a:custGeom>
              <a:avLst/>
              <a:gdLst>
                <a:gd name="T0" fmla="*/ 16 w 32"/>
                <a:gd name="T1" fmla="*/ 0 h 32"/>
                <a:gd name="T2" fmla="*/ 0 w 32"/>
                <a:gd name="T3" fmla="*/ 16 h 32"/>
                <a:gd name="T4" fmla="*/ 16 w 32"/>
                <a:gd name="T5" fmla="*/ 32 h 32"/>
                <a:gd name="T6" fmla="*/ 32 w 32"/>
                <a:gd name="T7" fmla="*/ 16 h 32"/>
                <a:gd name="T8" fmla="*/ 16 w 3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7" y="0"/>
                    <a:pt x="0" y="8"/>
                    <a:pt x="0" y="16"/>
                  </a:cubicBezTo>
                  <a:cubicBezTo>
                    <a:pt x="0" y="26"/>
                    <a:pt x="7" y="32"/>
                    <a:pt x="16" y="32"/>
                  </a:cubicBezTo>
                  <a:cubicBezTo>
                    <a:pt x="24" y="32"/>
                    <a:pt x="32" y="26"/>
                    <a:pt x="32" y="16"/>
                  </a:cubicBezTo>
                  <a:cubicBezTo>
                    <a:pt x="32" y="8"/>
                    <a:pt x="24" y="0"/>
                    <a:pt x="1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" name="Oval 556"/>
            <p:cNvSpPr>
              <a:spLocks noChangeArrowheads="1"/>
            </p:cNvSpPr>
            <p:nvPr/>
          </p:nvSpPr>
          <p:spPr bwMode="auto">
            <a:xfrm>
              <a:off x="7401005" y="2046313"/>
              <a:ext cx="32240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Oval 557"/>
            <p:cNvSpPr>
              <a:spLocks noChangeArrowheads="1"/>
            </p:cNvSpPr>
            <p:nvPr/>
          </p:nvSpPr>
          <p:spPr bwMode="auto">
            <a:xfrm>
              <a:off x="7554436" y="2044371"/>
              <a:ext cx="37678" cy="3767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" name="Oval 558"/>
            <p:cNvSpPr>
              <a:spLocks noChangeArrowheads="1"/>
            </p:cNvSpPr>
            <p:nvPr/>
          </p:nvSpPr>
          <p:spPr bwMode="auto">
            <a:xfrm>
              <a:off x="7707868" y="2042818"/>
              <a:ext cx="42339" cy="4117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" name="Oval 559"/>
            <p:cNvSpPr>
              <a:spLocks noChangeArrowheads="1"/>
            </p:cNvSpPr>
            <p:nvPr/>
          </p:nvSpPr>
          <p:spPr bwMode="auto">
            <a:xfrm>
              <a:off x="6164620" y="2214894"/>
              <a:ext cx="9322" cy="9322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Oval 560"/>
            <p:cNvSpPr>
              <a:spLocks noChangeArrowheads="1"/>
            </p:cNvSpPr>
            <p:nvPr/>
          </p:nvSpPr>
          <p:spPr bwMode="auto">
            <a:xfrm>
              <a:off x="6319217" y="2212952"/>
              <a:ext cx="11653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Oval 561"/>
            <p:cNvSpPr>
              <a:spLocks noChangeArrowheads="1"/>
            </p:cNvSpPr>
            <p:nvPr/>
          </p:nvSpPr>
          <p:spPr bwMode="auto">
            <a:xfrm>
              <a:off x="6474590" y="2212952"/>
              <a:ext cx="13595" cy="12818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" name="Oval 562"/>
            <p:cNvSpPr>
              <a:spLocks noChangeArrowheads="1"/>
            </p:cNvSpPr>
            <p:nvPr/>
          </p:nvSpPr>
          <p:spPr bwMode="auto">
            <a:xfrm>
              <a:off x="6629575" y="2212175"/>
              <a:ext cx="14760" cy="147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" name="Oval 563"/>
            <p:cNvSpPr>
              <a:spLocks noChangeArrowheads="1"/>
            </p:cNvSpPr>
            <p:nvPr/>
          </p:nvSpPr>
          <p:spPr bwMode="auto">
            <a:xfrm>
              <a:off x="6784172" y="2211009"/>
              <a:ext cx="17480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" name="Oval 564"/>
            <p:cNvSpPr>
              <a:spLocks noChangeArrowheads="1"/>
            </p:cNvSpPr>
            <p:nvPr/>
          </p:nvSpPr>
          <p:spPr bwMode="auto">
            <a:xfrm>
              <a:off x="6937603" y="2208290"/>
              <a:ext cx="22141" cy="2214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" name="Oval 565"/>
            <p:cNvSpPr>
              <a:spLocks noChangeArrowheads="1"/>
            </p:cNvSpPr>
            <p:nvPr/>
          </p:nvSpPr>
          <p:spPr bwMode="auto">
            <a:xfrm>
              <a:off x="7092200" y="2207514"/>
              <a:ext cx="25637" cy="2486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" name="Oval 566"/>
            <p:cNvSpPr>
              <a:spLocks noChangeArrowheads="1"/>
            </p:cNvSpPr>
            <p:nvPr/>
          </p:nvSpPr>
          <p:spPr bwMode="auto">
            <a:xfrm>
              <a:off x="7246408" y="2205571"/>
              <a:ext cx="28744" cy="2874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" name="Oval 567"/>
            <p:cNvSpPr>
              <a:spLocks noChangeArrowheads="1"/>
            </p:cNvSpPr>
            <p:nvPr/>
          </p:nvSpPr>
          <p:spPr bwMode="auto">
            <a:xfrm>
              <a:off x="7401005" y="2203629"/>
              <a:ext cx="32240" cy="31463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" name="Oval 568"/>
            <p:cNvSpPr>
              <a:spLocks noChangeArrowheads="1"/>
            </p:cNvSpPr>
            <p:nvPr/>
          </p:nvSpPr>
          <p:spPr bwMode="auto">
            <a:xfrm>
              <a:off x="7554436" y="2200910"/>
              <a:ext cx="37678" cy="36901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" name="Oval 569"/>
            <p:cNvSpPr>
              <a:spLocks noChangeArrowheads="1"/>
            </p:cNvSpPr>
            <p:nvPr/>
          </p:nvSpPr>
          <p:spPr bwMode="auto">
            <a:xfrm>
              <a:off x="7709033" y="2199356"/>
              <a:ext cx="40397" cy="4039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570"/>
            <p:cNvSpPr>
              <a:spLocks/>
            </p:cNvSpPr>
            <p:nvPr/>
          </p:nvSpPr>
          <p:spPr bwMode="auto">
            <a:xfrm>
              <a:off x="6164620" y="2371433"/>
              <a:ext cx="9322" cy="8157"/>
            </a:xfrm>
            <a:custGeom>
              <a:avLst/>
              <a:gdLst>
                <a:gd name="T0" fmla="*/ 5 w 10"/>
                <a:gd name="T1" fmla="*/ 0 h 9"/>
                <a:gd name="T2" fmla="*/ 0 w 10"/>
                <a:gd name="T3" fmla="*/ 5 h 9"/>
                <a:gd name="T4" fmla="*/ 5 w 10"/>
                <a:gd name="T5" fmla="*/ 9 h 9"/>
                <a:gd name="T6" fmla="*/ 10 w 10"/>
                <a:gd name="T7" fmla="*/ 5 h 9"/>
                <a:gd name="T8" fmla="*/ 5 w 10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5" y="0"/>
                  </a:moveTo>
                  <a:cubicBezTo>
                    <a:pt x="2" y="0"/>
                    <a:pt x="0" y="1"/>
                    <a:pt x="0" y="5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7" y="9"/>
                    <a:pt x="10" y="7"/>
                    <a:pt x="10" y="5"/>
                  </a:cubicBezTo>
                  <a:cubicBezTo>
                    <a:pt x="10" y="1"/>
                    <a:pt x="7" y="0"/>
                    <a:pt x="5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571"/>
            <p:cNvSpPr>
              <a:spLocks/>
            </p:cNvSpPr>
            <p:nvPr/>
          </p:nvSpPr>
          <p:spPr bwMode="auto">
            <a:xfrm>
              <a:off x="6319993" y="2370267"/>
              <a:ext cx="10099" cy="10488"/>
            </a:xfrm>
            <a:custGeom>
              <a:avLst/>
              <a:gdLst>
                <a:gd name="T0" fmla="*/ 6 w 11"/>
                <a:gd name="T1" fmla="*/ 0 h 11"/>
                <a:gd name="T2" fmla="*/ 0 w 11"/>
                <a:gd name="T3" fmla="*/ 6 h 11"/>
                <a:gd name="T4" fmla="*/ 6 w 11"/>
                <a:gd name="T5" fmla="*/ 11 h 11"/>
                <a:gd name="T6" fmla="*/ 11 w 11"/>
                <a:gd name="T7" fmla="*/ 6 h 11"/>
                <a:gd name="T8" fmla="*/ 6 w 11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6" y="0"/>
                  </a:moveTo>
                  <a:cubicBezTo>
                    <a:pt x="2" y="0"/>
                    <a:pt x="0" y="2"/>
                    <a:pt x="0" y="6"/>
                  </a:cubicBezTo>
                  <a:cubicBezTo>
                    <a:pt x="0" y="8"/>
                    <a:pt x="2" y="11"/>
                    <a:pt x="6" y="11"/>
                  </a:cubicBezTo>
                  <a:cubicBezTo>
                    <a:pt x="9" y="11"/>
                    <a:pt x="11" y="8"/>
                    <a:pt x="11" y="6"/>
                  </a:cubicBezTo>
                  <a:cubicBezTo>
                    <a:pt x="11" y="2"/>
                    <a:pt x="9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" name="Freeform 572"/>
            <p:cNvSpPr>
              <a:spLocks/>
            </p:cNvSpPr>
            <p:nvPr/>
          </p:nvSpPr>
          <p:spPr bwMode="auto">
            <a:xfrm>
              <a:off x="6475367" y="2369490"/>
              <a:ext cx="12042" cy="12042"/>
            </a:xfrm>
            <a:custGeom>
              <a:avLst/>
              <a:gdLst>
                <a:gd name="T0" fmla="*/ 6 w 13"/>
                <a:gd name="T1" fmla="*/ 0 h 13"/>
                <a:gd name="T2" fmla="*/ 0 w 13"/>
                <a:gd name="T3" fmla="*/ 7 h 13"/>
                <a:gd name="T4" fmla="*/ 6 w 13"/>
                <a:gd name="T5" fmla="*/ 13 h 13"/>
                <a:gd name="T6" fmla="*/ 13 w 13"/>
                <a:gd name="T7" fmla="*/ 7 h 13"/>
                <a:gd name="T8" fmla="*/ 6 w 13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6" y="0"/>
                  </a:moveTo>
                  <a:cubicBezTo>
                    <a:pt x="2" y="0"/>
                    <a:pt x="0" y="2"/>
                    <a:pt x="0" y="7"/>
                  </a:cubicBezTo>
                  <a:cubicBezTo>
                    <a:pt x="0" y="10"/>
                    <a:pt x="2" y="13"/>
                    <a:pt x="6" y="13"/>
                  </a:cubicBezTo>
                  <a:cubicBezTo>
                    <a:pt x="10" y="13"/>
                    <a:pt x="13" y="10"/>
                    <a:pt x="13" y="7"/>
                  </a:cubicBezTo>
                  <a:cubicBezTo>
                    <a:pt x="13" y="2"/>
                    <a:pt x="10" y="0"/>
                    <a:pt x="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" name="Oval 573"/>
            <p:cNvSpPr>
              <a:spLocks noChangeArrowheads="1"/>
            </p:cNvSpPr>
            <p:nvPr/>
          </p:nvSpPr>
          <p:spPr bwMode="auto">
            <a:xfrm>
              <a:off x="6629575" y="2368713"/>
              <a:ext cx="14760" cy="13595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" name="Oval 574"/>
            <p:cNvSpPr>
              <a:spLocks noChangeArrowheads="1"/>
            </p:cNvSpPr>
            <p:nvPr/>
          </p:nvSpPr>
          <p:spPr bwMode="auto">
            <a:xfrm>
              <a:off x="6784172" y="2366771"/>
              <a:ext cx="17480" cy="17480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" name="Oval 575"/>
            <p:cNvSpPr>
              <a:spLocks noChangeArrowheads="1"/>
            </p:cNvSpPr>
            <p:nvPr/>
          </p:nvSpPr>
          <p:spPr bwMode="auto">
            <a:xfrm>
              <a:off x="6938769" y="2364829"/>
              <a:ext cx="20975" cy="2136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Freeform 576"/>
            <p:cNvSpPr>
              <a:spLocks/>
            </p:cNvSpPr>
            <p:nvPr/>
          </p:nvSpPr>
          <p:spPr bwMode="auto">
            <a:xfrm>
              <a:off x="7092977" y="2362887"/>
              <a:ext cx="24083" cy="2408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4 h 26"/>
                <a:gd name="T4" fmla="*/ 13 w 26"/>
                <a:gd name="T5" fmla="*/ 26 h 26"/>
                <a:gd name="T6" fmla="*/ 26 w 26"/>
                <a:gd name="T7" fmla="*/ 14 h 26"/>
                <a:gd name="T8" fmla="*/ 13 w 26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4"/>
                  </a:cubicBezTo>
                  <a:cubicBezTo>
                    <a:pt x="26" y="6"/>
                    <a:pt x="20" y="0"/>
                    <a:pt x="13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" name="Freeform 577"/>
            <p:cNvSpPr>
              <a:spLocks/>
            </p:cNvSpPr>
            <p:nvPr/>
          </p:nvSpPr>
          <p:spPr bwMode="auto">
            <a:xfrm>
              <a:off x="7246408" y="2360168"/>
              <a:ext cx="28744" cy="29521"/>
            </a:xfrm>
            <a:custGeom>
              <a:avLst/>
              <a:gdLst>
                <a:gd name="T0" fmla="*/ 16 w 31"/>
                <a:gd name="T1" fmla="*/ 0 h 32"/>
                <a:gd name="T2" fmla="*/ 0 w 31"/>
                <a:gd name="T3" fmla="*/ 17 h 32"/>
                <a:gd name="T4" fmla="*/ 16 w 31"/>
                <a:gd name="T5" fmla="*/ 32 h 32"/>
                <a:gd name="T6" fmla="*/ 31 w 31"/>
                <a:gd name="T7" fmla="*/ 17 h 32"/>
                <a:gd name="T8" fmla="*/ 16 w 31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2">
                  <a:moveTo>
                    <a:pt x="16" y="0"/>
                  </a:moveTo>
                  <a:cubicBezTo>
                    <a:pt x="7" y="0"/>
                    <a:pt x="0" y="7"/>
                    <a:pt x="0" y="17"/>
                  </a:cubicBezTo>
                  <a:cubicBezTo>
                    <a:pt x="0" y="25"/>
                    <a:pt x="7" y="32"/>
                    <a:pt x="16" y="32"/>
                  </a:cubicBezTo>
                  <a:cubicBezTo>
                    <a:pt x="24" y="32"/>
                    <a:pt x="31" y="25"/>
                    <a:pt x="31" y="17"/>
                  </a:cubicBezTo>
                  <a:cubicBezTo>
                    <a:pt x="31" y="7"/>
                    <a:pt x="24" y="0"/>
                    <a:pt x="16" y="0"/>
                  </a:cubicBezTo>
                </a:path>
              </a:pathLst>
            </a:cu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" name="Oval 578"/>
            <p:cNvSpPr>
              <a:spLocks noChangeArrowheads="1"/>
            </p:cNvSpPr>
            <p:nvPr/>
          </p:nvSpPr>
          <p:spPr bwMode="auto">
            <a:xfrm>
              <a:off x="7401005" y="2359391"/>
              <a:ext cx="32240" cy="3301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Oval 579"/>
            <p:cNvSpPr>
              <a:spLocks noChangeArrowheads="1"/>
            </p:cNvSpPr>
            <p:nvPr/>
          </p:nvSpPr>
          <p:spPr bwMode="auto">
            <a:xfrm>
              <a:off x="7555213" y="2357449"/>
              <a:ext cx="36124" cy="36124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" name="Oval 580"/>
            <p:cNvSpPr>
              <a:spLocks noChangeArrowheads="1"/>
            </p:cNvSpPr>
            <p:nvPr/>
          </p:nvSpPr>
          <p:spPr bwMode="auto">
            <a:xfrm>
              <a:off x="7709033" y="2354730"/>
              <a:ext cx="40397" cy="40397"/>
            </a:xfrm>
            <a:prstGeom prst="ellipse">
              <a:avLst/>
            </a:prstGeom>
            <a:solidFill>
              <a:srgbClr val="FFFFFF">
                <a:alpha val="3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cxnSp>
        <p:nvCxnSpPr>
          <p:cNvPr id="60" name="직선 연결선 59"/>
          <p:cNvCxnSpPr/>
          <p:nvPr/>
        </p:nvCxnSpPr>
        <p:spPr>
          <a:xfrm>
            <a:off x="0" y="920192"/>
            <a:ext cx="12192000" cy="0"/>
          </a:xfrm>
          <a:prstGeom prst="line">
            <a:avLst/>
          </a:prstGeom>
          <a:ln w="317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내용 개체 틀 69"/>
          <p:cNvSpPr txBox="1">
            <a:spLocks/>
          </p:cNvSpPr>
          <p:nvPr/>
        </p:nvSpPr>
        <p:spPr>
          <a:xfrm>
            <a:off x="488636" y="246597"/>
            <a:ext cx="8012339" cy="4501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ko-KR" altLang="en-US" sz="2800" b="1" kern="1200" spc="-1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간접보조사업비 </a:t>
            </a:r>
            <a:r>
              <a:rPr lang="ko-KR" altLang="en-US" dirty="0" err="1"/>
              <a:t>구성계획</a:t>
            </a:r>
            <a:endParaRPr kumimoji="0" lang="ko-KR" altLang="en-US" dirty="0"/>
          </a:p>
        </p:txBody>
      </p:sp>
      <p:sp>
        <p:nvSpPr>
          <p:cNvPr id="62" name="내용 개체 틀 69"/>
          <p:cNvSpPr txBox="1">
            <a:spLocks/>
          </p:cNvSpPr>
          <p:nvPr/>
        </p:nvSpPr>
        <p:spPr>
          <a:xfrm>
            <a:off x="637327" y="1266357"/>
            <a:ext cx="8012339" cy="4501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lang="ko-KR" altLang="en-US" sz="2400" kern="1200" spc="-150" baseline="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ko-KR" altLang="en-US" sz="2800" b="1" kern="12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ko-KR" altLang="en-US" sz="2800" b="1" kern="1200" spc="-1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>
                <a:latin typeface="+mn-lt"/>
              </a:rPr>
              <a:t>간접보조사업비 </a:t>
            </a:r>
            <a:r>
              <a:rPr lang="ko-KR" altLang="en-US" dirty="0" smtClean="0">
                <a:latin typeface="+mn-lt"/>
              </a:rPr>
              <a:t>집행계획</a:t>
            </a:r>
            <a:endParaRPr lang="en-US" altLang="ko-KR" dirty="0">
              <a:latin typeface="+mn-lt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0F045447-D644-4892-8E51-A92A4294C058}"/>
              </a:ext>
            </a:extLst>
          </p:cNvPr>
          <p:cNvSpPr/>
          <p:nvPr/>
        </p:nvSpPr>
        <p:spPr>
          <a:xfrm>
            <a:off x="497627" y="1296143"/>
            <a:ext cx="88900" cy="358925"/>
          </a:xfrm>
          <a:prstGeom prst="rect">
            <a:avLst/>
          </a:prstGeom>
          <a:solidFill>
            <a:srgbClr val="FBA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graphicFrame>
        <p:nvGraphicFramePr>
          <p:cNvPr id="65" name="표 64">
            <a:extLst>
              <a:ext uri="{FF2B5EF4-FFF2-40B4-BE49-F238E27FC236}">
                <a16:creationId xmlns:a16="http://schemas.microsoft.com/office/drawing/2014/main" id="{CC4AC8DE-28DF-4932-AFFB-21B10141AB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3119052"/>
              </p:ext>
            </p:extLst>
          </p:nvPr>
        </p:nvGraphicFramePr>
        <p:xfrm>
          <a:off x="481746" y="1792071"/>
          <a:ext cx="11103449" cy="4819332"/>
        </p:xfrm>
        <a:graphic>
          <a:graphicData uri="http://schemas.openxmlformats.org/drawingml/2006/table">
            <a:tbl>
              <a:tblPr/>
              <a:tblGrid>
                <a:gridCol w="1380610">
                  <a:extLst>
                    <a:ext uri="{9D8B030D-6E8A-4147-A177-3AD203B41FA5}">
                      <a16:colId xmlns:a16="http://schemas.microsoft.com/office/drawing/2014/main" val="2845733953"/>
                    </a:ext>
                  </a:extLst>
                </a:gridCol>
                <a:gridCol w="1342238">
                  <a:extLst>
                    <a:ext uri="{9D8B030D-6E8A-4147-A177-3AD203B41FA5}">
                      <a16:colId xmlns:a16="http://schemas.microsoft.com/office/drawing/2014/main" val="2902714872"/>
                    </a:ext>
                  </a:extLst>
                </a:gridCol>
                <a:gridCol w="2114026">
                  <a:extLst>
                    <a:ext uri="{9D8B030D-6E8A-4147-A177-3AD203B41FA5}">
                      <a16:colId xmlns:a16="http://schemas.microsoft.com/office/drawing/2014/main" val="3277230918"/>
                    </a:ext>
                  </a:extLst>
                </a:gridCol>
                <a:gridCol w="1043447">
                  <a:extLst>
                    <a:ext uri="{9D8B030D-6E8A-4147-A177-3AD203B41FA5}">
                      <a16:colId xmlns:a16="http://schemas.microsoft.com/office/drawing/2014/main" val="2039677809"/>
                    </a:ext>
                  </a:extLst>
                </a:gridCol>
                <a:gridCol w="1043447">
                  <a:extLst>
                    <a:ext uri="{9D8B030D-6E8A-4147-A177-3AD203B41FA5}">
                      <a16:colId xmlns:a16="http://schemas.microsoft.com/office/drawing/2014/main" val="2037960878"/>
                    </a:ext>
                  </a:extLst>
                </a:gridCol>
                <a:gridCol w="1043447">
                  <a:extLst>
                    <a:ext uri="{9D8B030D-6E8A-4147-A177-3AD203B41FA5}">
                      <a16:colId xmlns:a16="http://schemas.microsoft.com/office/drawing/2014/main" val="2337859755"/>
                    </a:ext>
                  </a:extLst>
                </a:gridCol>
                <a:gridCol w="1043447">
                  <a:extLst>
                    <a:ext uri="{9D8B030D-6E8A-4147-A177-3AD203B41FA5}">
                      <a16:colId xmlns:a16="http://schemas.microsoft.com/office/drawing/2014/main" val="2476428264"/>
                    </a:ext>
                  </a:extLst>
                </a:gridCol>
                <a:gridCol w="1043447">
                  <a:extLst>
                    <a:ext uri="{9D8B030D-6E8A-4147-A177-3AD203B41FA5}">
                      <a16:colId xmlns:a16="http://schemas.microsoft.com/office/drawing/2014/main" val="1086832228"/>
                    </a:ext>
                  </a:extLst>
                </a:gridCol>
                <a:gridCol w="1049340">
                  <a:extLst>
                    <a:ext uri="{9D8B030D-6E8A-4147-A177-3AD203B41FA5}">
                      <a16:colId xmlns:a16="http://schemas.microsoft.com/office/drawing/2014/main" val="614015164"/>
                    </a:ext>
                  </a:extLst>
                </a:gridCol>
              </a:tblGrid>
              <a:tr h="301992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00" dirty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비목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00" dirty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세목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00" dirty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내용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0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산출내역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0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합계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00" dirty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비고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7641021"/>
                  </a:ext>
                </a:extLst>
              </a:tr>
              <a:tr h="5914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00" dirty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단가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00" dirty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참여율</a:t>
                      </a:r>
                      <a:r>
                        <a:rPr lang="en-US" altLang="ko-KR" sz="1100" b="1" kern="0" spc="-100" dirty="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,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00" dirty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횟수 등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00" dirty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기간</a:t>
                      </a:r>
                      <a:r>
                        <a:rPr lang="en-US" altLang="ko-KR" sz="1100" b="1" kern="0" spc="-100" dirty="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,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00" dirty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인원 등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00" dirty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국고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00" dirty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보조금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00" dirty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자기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00" dirty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부담금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431030"/>
                  </a:ext>
                </a:extLst>
              </a:tr>
              <a:tr h="301992">
                <a:tc rowSpan="10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00" dirty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여비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00" dirty="0" err="1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국내여비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5041"/>
                  </a:ext>
                </a:extLst>
              </a:tr>
              <a:tr h="3019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1352695"/>
                  </a:ext>
                </a:extLst>
              </a:tr>
              <a:tr h="3019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7093389"/>
                  </a:ext>
                </a:extLst>
              </a:tr>
              <a:tr h="3019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9367381"/>
                  </a:ext>
                </a:extLst>
              </a:tr>
              <a:tr h="3019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0964508"/>
                  </a:ext>
                </a:extLst>
              </a:tr>
              <a:tr h="3019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00" dirty="0" err="1">
                          <a:solidFill>
                            <a:srgbClr val="000000"/>
                          </a:solidFill>
                          <a:effectLst/>
                        </a:rPr>
                        <a:t>국외여비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752029"/>
                  </a:ext>
                </a:extLst>
              </a:tr>
              <a:tr h="3019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0235868"/>
                  </a:ext>
                </a:extLst>
              </a:tr>
              <a:tr h="3019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0867068"/>
                  </a:ext>
                </a:extLst>
              </a:tr>
              <a:tr h="3019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3577958"/>
                  </a:ext>
                </a:extLst>
              </a:tr>
              <a:tr h="3019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9710216"/>
                  </a:ext>
                </a:extLst>
              </a:tr>
              <a:tr h="301992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00" dirty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업무추진비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-100" dirty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사업추진비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2010071"/>
                  </a:ext>
                </a:extLst>
              </a:tr>
              <a:tr h="301992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3047373"/>
                  </a:ext>
                </a:extLst>
              </a:tr>
              <a:tr h="301992">
                <a:tc gridSpan="6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00" dirty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합계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722" marR="16722" marT="16722" marB="167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3217506"/>
                  </a:ext>
                </a:extLst>
              </a:tr>
            </a:tbl>
          </a:graphicData>
        </a:graphic>
      </p:graphicFrame>
      <p:sp>
        <p:nvSpPr>
          <p:cNvPr id="66" name="Rectangle 1"/>
          <p:cNvSpPr>
            <a:spLocks noChangeArrowheads="1"/>
          </p:cNvSpPr>
          <p:nvPr/>
        </p:nvSpPr>
        <p:spPr bwMode="auto">
          <a:xfrm>
            <a:off x="10753667" y="1448181"/>
            <a:ext cx="840295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한양중고딕"/>
              </a:rPr>
              <a:t>단위 </a:t>
            </a:r>
            <a:r>
              <a:rPr kumimoji="0" lang="en-US" altLang="ko-KR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한양중고딕"/>
              </a:rPr>
              <a:t>: </a:t>
            </a:r>
            <a:r>
              <a:rPr kumimoji="0" lang="ko-KR" altLang="en-US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한양중고딕"/>
              </a:rPr>
              <a:t>원</a:t>
            </a:r>
            <a:endParaRPr kumimoji="0" lang="ko-KR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63495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912" y="0"/>
            <a:ext cx="12334912" cy="6858000"/>
          </a:xfrm>
          <a:prstGeom prst="rect">
            <a:avLst/>
          </a:prstGeom>
        </p:spPr>
      </p:pic>
      <p:cxnSp>
        <p:nvCxnSpPr>
          <p:cNvPr id="10" name="직선 연결선 9"/>
          <p:cNvCxnSpPr/>
          <p:nvPr/>
        </p:nvCxnSpPr>
        <p:spPr>
          <a:xfrm flipV="1">
            <a:off x="4873212" y="5504617"/>
            <a:ext cx="2899188" cy="1346338"/>
          </a:xfrm>
          <a:prstGeom prst="line">
            <a:avLst/>
          </a:prstGeom>
          <a:ln>
            <a:solidFill>
              <a:srgbClr val="08C7FF">
                <a:alpha val="5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내용 개체 틀 1"/>
          <p:cNvSpPr txBox="1">
            <a:spLocks/>
          </p:cNvSpPr>
          <p:nvPr/>
        </p:nvSpPr>
        <p:spPr>
          <a:xfrm>
            <a:off x="963167" y="2117468"/>
            <a:ext cx="5915025" cy="1703129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8000" b="1" dirty="0" smtClean="0">
                <a:solidFill>
                  <a:schemeClr val="bg1"/>
                </a:solidFill>
              </a:rPr>
              <a:t>감사합니다</a:t>
            </a:r>
            <a:endParaRPr lang="ko-KR" altLang="en-US" sz="80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7492" y="3950136"/>
            <a:ext cx="55852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의료 해외진출 프로젝트 지원사업 </a:t>
            </a:r>
            <a:r>
              <a:rPr lang="ko-KR" altLang="en-US" sz="2000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선정평가</a:t>
            </a:r>
            <a:endParaRPr lang="ko-KR" altLang="en-US" sz="2000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1092560" y="3885366"/>
            <a:ext cx="478202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1092561" y="4399776"/>
            <a:ext cx="478202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42362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7540</TotalTime>
  <Words>634</Words>
  <Application>Microsoft Office PowerPoint</Application>
  <PresentationFormat>와이드스크린</PresentationFormat>
  <Paragraphs>359</Paragraphs>
  <Slides>23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30" baseType="lpstr">
      <vt:lpstr>Noto Sans CJK KR Light</vt:lpstr>
      <vt:lpstr>나눔바른고딕</vt:lpstr>
      <vt:lpstr>맑은 고딕</vt:lpstr>
      <vt:lpstr>바탕</vt:lpstr>
      <vt:lpstr>한양중고딕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2018-12-28T05:42:21Z</dcterms:created>
  <dc:creator>박정민</dc:creator>
  <cp:lastModifiedBy>KHIDI</cp:lastModifiedBy>
  <cp:lastPrinted>2020-05-12T01:00:54Z</cp:lastPrinted>
  <dcterms:modified xsi:type="dcterms:W3CDTF">2025-01-23T04:39:50Z</dcterms:modified>
  <cp:revision>750</cp:revision>
  <dc:title>PowerPoint 프레젠테이션</dc:title>
</cp:coreProperties>
</file>